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1"/>
  </p:sldMasterIdLst>
  <p:notesMasterIdLst>
    <p:notesMasterId r:id="rId22"/>
  </p:notesMasterIdLst>
  <p:handoutMasterIdLst>
    <p:handoutMasterId r:id="rId23"/>
  </p:handoutMasterIdLst>
  <p:sldIdLst>
    <p:sldId id="258" r:id="rId2"/>
    <p:sldId id="260" r:id="rId3"/>
    <p:sldId id="265" r:id="rId4"/>
    <p:sldId id="261" r:id="rId5"/>
    <p:sldId id="262" r:id="rId6"/>
    <p:sldId id="263" r:id="rId7"/>
    <p:sldId id="264" r:id="rId8"/>
    <p:sldId id="282" r:id="rId9"/>
    <p:sldId id="283" r:id="rId10"/>
    <p:sldId id="284" r:id="rId11"/>
    <p:sldId id="280" r:id="rId12"/>
    <p:sldId id="267" r:id="rId13"/>
    <p:sldId id="268" r:id="rId14"/>
    <p:sldId id="281" r:id="rId15"/>
    <p:sldId id="271" r:id="rId16"/>
    <p:sldId id="272" r:id="rId17"/>
    <p:sldId id="278" r:id="rId18"/>
    <p:sldId id="285" r:id="rId19"/>
    <p:sldId id="279" r:id="rId20"/>
    <p:sldId id="25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0559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1088" y="-9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6" d="100"/>
          <a:sy n="106" d="100"/>
        </p:scale>
        <p:origin x="-4488"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DFADEA-AF71-F246-853F-F171CAB978B0}" type="doc">
      <dgm:prSet loTypeId="urn:microsoft.com/office/officeart/2005/8/layout/hierarchy4" loCatId="" qsTypeId="urn:microsoft.com/office/officeart/2005/8/quickstyle/simple1" qsCatId="simple" csTypeId="urn:microsoft.com/office/officeart/2005/8/colors/colorful2" csCatId="colorful" phldr="1"/>
      <dgm:spPr/>
      <dgm:t>
        <a:bodyPr/>
        <a:lstStyle/>
        <a:p>
          <a:endParaRPr lang="en-US"/>
        </a:p>
      </dgm:t>
    </dgm:pt>
    <dgm:pt modelId="{9D3DF73D-0C1F-CF4E-84CB-07E6015F8B88}">
      <dgm:prSet phldrT="[Text]" custT="1"/>
      <dgm:spPr>
        <a:solidFill>
          <a:schemeClr val="tx2">
            <a:lumMod val="40000"/>
            <a:lumOff val="60000"/>
          </a:schemeClr>
        </a:solidFill>
      </dgm:spPr>
      <dgm:t>
        <a:bodyPr/>
        <a:lstStyle/>
        <a:p>
          <a:r>
            <a:rPr lang="en-US" sz="2800" dirty="0" smtClean="0">
              <a:solidFill>
                <a:srgbClr val="3C3C3B"/>
              </a:solidFill>
            </a:rPr>
            <a:t>Pan-European programs</a:t>
          </a:r>
          <a:endParaRPr lang="en-US" sz="2800" dirty="0">
            <a:solidFill>
              <a:srgbClr val="3C3C3B"/>
            </a:solidFill>
          </a:endParaRPr>
        </a:p>
      </dgm:t>
    </dgm:pt>
    <dgm:pt modelId="{6190FE28-EFCA-6242-8A48-E6C31C67C5B9}" type="parTrans" cxnId="{88BA7ED7-B368-434D-B41B-08379EC52BB6}">
      <dgm:prSet/>
      <dgm:spPr/>
      <dgm:t>
        <a:bodyPr/>
        <a:lstStyle/>
        <a:p>
          <a:endParaRPr lang="en-US" sz="1800"/>
        </a:p>
      </dgm:t>
    </dgm:pt>
    <dgm:pt modelId="{5867E842-D271-0E44-866A-338F07807D64}" type="sibTrans" cxnId="{88BA7ED7-B368-434D-B41B-08379EC52BB6}">
      <dgm:prSet/>
      <dgm:spPr/>
      <dgm:t>
        <a:bodyPr/>
        <a:lstStyle/>
        <a:p>
          <a:endParaRPr lang="en-US" sz="1800"/>
        </a:p>
      </dgm:t>
    </dgm:pt>
    <dgm:pt modelId="{BC6E4D32-88E4-4147-817C-F7742B17BAE2}">
      <dgm:prSet phldrT="[Text]" custT="1"/>
      <dgm:spPr>
        <a:solidFill>
          <a:schemeClr val="accent3">
            <a:lumMod val="40000"/>
            <a:lumOff val="60000"/>
          </a:schemeClr>
        </a:solidFill>
      </dgm:spPr>
      <dgm:t>
        <a:bodyPr/>
        <a:lstStyle/>
        <a:p>
          <a:r>
            <a:rPr lang="en-US" sz="2400" dirty="0" smtClean="0">
              <a:solidFill>
                <a:srgbClr val="3C3C3B"/>
              </a:solidFill>
            </a:rPr>
            <a:t>Framework </a:t>
          </a:r>
          <a:r>
            <a:rPr lang="en-US" sz="2400" dirty="0" err="1" smtClean="0">
              <a:solidFill>
                <a:srgbClr val="3C3C3B"/>
              </a:solidFill>
            </a:rPr>
            <a:t>Programme</a:t>
          </a:r>
          <a:r>
            <a:rPr lang="en-US" sz="2400" dirty="0" smtClean="0">
              <a:solidFill>
                <a:srgbClr val="3C3C3B"/>
              </a:solidFill>
            </a:rPr>
            <a:t> (FP7)</a:t>
          </a:r>
          <a:endParaRPr lang="en-US" sz="2400" dirty="0">
            <a:solidFill>
              <a:srgbClr val="3C3C3B"/>
            </a:solidFill>
          </a:endParaRPr>
        </a:p>
      </dgm:t>
    </dgm:pt>
    <dgm:pt modelId="{0E65A249-E57C-4244-A929-C95E9798F1C6}" type="parTrans" cxnId="{4AACF961-F7A1-1546-A8CD-8CA50666D2F7}">
      <dgm:prSet/>
      <dgm:spPr/>
      <dgm:t>
        <a:bodyPr/>
        <a:lstStyle/>
        <a:p>
          <a:endParaRPr lang="en-US" sz="1800"/>
        </a:p>
      </dgm:t>
    </dgm:pt>
    <dgm:pt modelId="{0054EC07-75CB-3A45-990F-01FF216A7AF8}" type="sibTrans" cxnId="{4AACF961-F7A1-1546-A8CD-8CA50666D2F7}">
      <dgm:prSet/>
      <dgm:spPr/>
      <dgm:t>
        <a:bodyPr/>
        <a:lstStyle/>
        <a:p>
          <a:endParaRPr lang="en-US" sz="1800"/>
        </a:p>
      </dgm:t>
    </dgm:pt>
    <dgm:pt modelId="{E984AC46-8004-0649-9166-2F2A317D4F55}">
      <dgm:prSet phldrT="[Text]" custT="1"/>
      <dgm:spPr>
        <a:solidFill>
          <a:schemeClr val="accent4">
            <a:lumMod val="40000"/>
            <a:lumOff val="60000"/>
          </a:schemeClr>
        </a:solidFill>
      </dgm:spPr>
      <dgm:t>
        <a:bodyPr/>
        <a:lstStyle/>
        <a:p>
          <a:r>
            <a:rPr lang="en-US" sz="800" dirty="0" smtClean="0">
              <a:solidFill>
                <a:srgbClr val="3C3C3B"/>
              </a:solidFill>
            </a:rPr>
            <a:t>Cooperation</a:t>
          </a:r>
          <a:endParaRPr lang="en-US" sz="800" dirty="0">
            <a:solidFill>
              <a:srgbClr val="3C3C3B"/>
            </a:solidFill>
          </a:endParaRPr>
        </a:p>
      </dgm:t>
    </dgm:pt>
    <dgm:pt modelId="{E2702A9D-2D6A-A948-8475-771C1C852E92}" type="parTrans" cxnId="{E13C635E-CD11-5C44-8EB9-E905F47C69B2}">
      <dgm:prSet/>
      <dgm:spPr/>
      <dgm:t>
        <a:bodyPr/>
        <a:lstStyle/>
        <a:p>
          <a:endParaRPr lang="en-US" sz="1800"/>
        </a:p>
      </dgm:t>
    </dgm:pt>
    <dgm:pt modelId="{18E61E9C-FAC7-844B-961A-E18980A6934C}" type="sibTrans" cxnId="{E13C635E-CD11-5C44-8EB9-E905F47C69B2}">
      <dgm:prSet/>
      <dgm:spPr/>
      <dgm:t>
        <a:bodyPr/>
        <a:lstStyle/>
        <a:p>
          <a:endParaRPr lang="en-US" sz="1800"/>
        </a:p>
      </dgm:t>
    </dgm:pt>
    <dgm:pt modelId="{A8597826-7D91-084E-ABE7-21DBE260EB07}">
      <dgm:prSet phldrT="[Text]" custT="1"/>
      <dgm:spPr>
        <a:solidFill>
          <a:schemeClr val="accent6">
            <a:lumMod val="40000"/>
            <a:lumOff val="60000"/>
          </a:schemeClr>
        </a:solidFill>
      </dgm:spPr>
      <dgm:t>
        <a:bodyPr/>
        <a:lstStyle/>
        <a:p>
          <a:r>
            <a:rPr lang="en-US" sz="800" u="none" dirty="0" smtClean="0">
              <a:solidFill>
                <a:srgbClr val="3C3C3B"/>
              </a:solidFill>
            </a:rPr>
            <a:t>10 themes</a:t>
          </a:r>
        </a:p>
      </dgm:t>
    </dgm:pt>
    <dgm:pt modelId="{8E2FA415-A94B-F746-97C8-E659C9908C49}" type="parTrans" cxnId="{F365B3C1-452D-714A-BE40-FFE650394F4B}">
      <dgm:prSet/>
      <dgm:spPr/>
      <dgm:t>
        <a:bodyPr/>
        <a:lstStyle/>
        <a:p>
          <a:endParaRPr lang="en-US" sz="1800"/>
        </a:p>
      </dgm:t>
    </dgm:pt>
    <dgm:pt modelId="{72B8F23B-3ADF-4E43-B8A5-CFBD91F1209D}" type="sibTrans" cxnId="{F365B3C1-452D-714A-BE40-FFE650394F4B}">
      <dgm:prSet/>
      <dgm:spPr/>
      <dgm:t>
        <a:bodyPr/>
        <a:lstStyle/>
        <a:p>
          <a:endParaRPr lang="en-US" sz="1800"/>
        </a:p>
      </dgm:t>
    </dgm:pt>
    <dgm:pt modelId="{04213D96-0AAA-484F-B28D-D7481CC3018C}">
      <dgm:prSet phldrT="[Text]" custT="1"/>
      <dgm:spPr>
        <a:solidFill>
          <a:schemeClr val="accent2"/>
        </a:solidFill>
      </dgm:spPr>
      <dgm:t>
        <a:bodyPr/>
        <a:lstStyle/>
        <a:p>
          <a:r>
            <a:rPr lang="en-US" sz="800" dirty="0" smtClean="0">
              <a:solidFill>
                <a:schemeClr val="bg1"/>
              </a:solidFill>
            </a:rPr>
            <a:t>Ideas</a:t>
          </a:r>
          <a:endParaRPr lang="en-US" sz="800" dirty="0">
            <a:solidFill>
              <a:schemeClr val="bg1"/>
            </a:solidFill>
          </a:endParaRPr>
        </a:p>
      </dgm:t>
    </dgm:pt>
    <dgm:pt modelId="{C4E40EE0-EB59-E840-BCC4-627894C0BED5}" type="parTrans" cxnId="{D8686BA0-621B-E64A-83CF-86B7A4EA533E}">
      <dgm:prSet/>
      <dgm:spPr/>
      <dgm:t>
        <a:bodyPr/>
        <a:lstStyle/>
        <a:p>
          <a:endParaRPr lang="en-US" sz="1800"/>
        </a:p>
      </dgm:t>
    </dgm:pt>
    <dgm:pt modelId="{7BD95B8E-3045-A649-BB7F-00F742DED4BC}" type="sibTrans" cxnId="{D8686BA0-621B-E64A-83CF-86B7A4EA533E}">
      <dgm:prSet/>
      <dgm:spPr/>
      <dgm:t>
        <a:bodyPr/>
        <a:lstStyle/>
        <a:p>
          <a:endParaRPr lang="en-US" sz="1800"/>
        </a:p>
      </dgm:t>
    </dgm:pt>
    <dgm:pt modelId="{6E57F283-C0EA-3B47-A842-4696D45FC290}">
      <dgm:prSet phldrT="[Text]" custT="1"/>
      <dgm:spPr>
        <a:solidFill>
          <a:srgbClr val="991324"/>
        </a:solidFill>
      </dgm:spPr>
      <dgm:t>
        <a:bodyPr/>
        <a:lstStyle/>
        <a:p>
          <a:r>
            <a:rPr lang="en-US" sz="800" dirty="0" smtClean="0"/>
            <a:t>ERC</a:t>
          </a:r>
          <a:endParaRPr lang="en-US" sz="800" dirty="0"/>
        </a:p>
      </dgm:t>
    </dgm:pt>
    <dgm:pt modelId="{6F31AD6E-CE97-6E42-B043-75D699E4B72B}" type="parTrans" cxnId="{249932EA-2ADD-2347-8F2B-E209B23667C1}">
      <dgm:prSet/>
      <dgm:spPr/>
      <dgm:t>
        <a:bodyPr/>
        <a:lstStyle/>
        <a:p>
          <a:endParaRPr lang="en-US" sz="1800"/>
        </a:p>
      </dgm:t>
    </dgm:pt>
    <dgm:pt modelId="{F3E1CFD2-EBE2-524D-AA24-E5F3D71944C0}" type="sibTrans" cxnId="{249932EA-2ADD-2347-8F2B-E209B23667C1}">
      <dgm:prSet/>
      <dgm:spPr/>
      <dgm:t>
        <a:bodyPr/>
        <a:lstStyle/>
        <a:p>
          <a:endParaRPr lang="en-US" sz="1800"/>
        </a:p>
      </dgm:t>
    </dgm:pt>
    <dgm:pt modelId="{A498210A-CA8D-424B-A68B-D38C7298B01C}">
      <dgm:prSet phldrT="[Text]" custT="1"/>
      <dgm:spPr>
        <a:solidFill>
          <a:schemeClr val="accent4">
            <a:lumMod val="40000"/>
            <a:lumOff val="60000"/>
          </a:schemeClr>
        </a:solidFill>
      </dgm:spPr>
      <dgm:t>
        <a:bodyPr/>
        <a:lstStyle/>
        <a:p>
          <a:r>
            <a:rPr lang="en-US" sz="800" dirty="0" smtClean="0">
              <a:solidFill>
                <a:srgbClr val="3C3C3B"/>
              </a:solidFill>
            </a:rPr>
            <a:t>People</a:t>
          </a:r>
          <a:endParaRPr lang="en-US" sz="800" dirty="0">
            <a:solidFill>
              <a:srgbClr val="3C3C3B"/>
            </a:solidFill>
          </a:endParaRPr>
        </a:p>
      </dgm:t>
    </dgm:pt>
    <dgm:pt modelId="{9BC5C22E-C174-0E4C-8FDA-50C236D11AB0}" type="parTrans" cxnId="{36202CCC-CCEB-5B48-850C-77033DDD8321}">
      <dgm:prSet/>
      <dgm:spPr/>
      <dgm:t>
        <a:bodyPr/>
        <a:lstStyle/>
        <a:p>
          <a:endParaRPr lang="en-US" sz="1800"/>
        </a:p>
      </dgm:t>
    </dgm:pt>
    <dgm:pt modelId="{89A1B570-4F76-A44B-9D37-7AA018254CA3}" type="sibTrans" cxnId="{36202CCC-CCEB-5B48-850C-77033DDD8321}">
      <dgm:prSet/>
      <dgm:spPr/>
      <dgm:t>
        <a:bodyPr/>
        <a:lstStyle/>
        <a:p>
          <a:endParaRPr lang="en-US" sz="1800"/>
        </a:p>
      </dgm:t>
    </dgm:pt>
    <dgm:pt modelId="{F1C40D92-436C-294E-830E-29C5C8BFC004}">
      <dgm:prSet phldrT="[Text]" custT="1"/>
      <dgm:spPr>
        <a:solidFill>
          <a:schemeClr val="accent6">
            <a:lumMod val="40000"/>
            <a:lumOff val="60000"/>
          </a:schemeClr>
        </a:solidFill>
      </dgm:spPr>
      <dgm:t>
        <a:bodyPr/>
        <a:lstStyle/>
        <a:p>
          <a:r>
            <a:rPr lang="en-US" sz="800" u="none" dirty="0" smtClean="0">
              <a:solidFill>
                <a:srgbClr val="3C3C3B"/>
              </a:solidFill>
            </a:rPr>
            <a:t>Marie Curie</a:t>
          </a:r>
        </a:p>
        <a:p>
          <a:r>
            <a:rPr lang="en-US" sz="800" u="none" dirty="0" smtClean="0">
              <a:solidFill>
                <a:srgbClr val="3C3C3B"/>
              </a:solidFill>
            </a:rPr>
            <a:t>IRSES</a:t>
          </a:r>
          <a:endParaRPr lang="en-US" sz="800" u="none" dirty="0">
            <a:solidFill>
              <a:srgbClr val="3C3C3B"/>
            </a:solidFill>
          </a:endParaRPr>
        </a:p>
      </dgm:t>
    </dgm:pt>
    <dgm:pt modelId="{74A15A26-880D-614F-8A5B-196CDB4610A7}" type="parTrans" cxnId="{DF45D4AA-5168-5347-86A3-032D7FCC333F}">
      <dgm:prSet/>
      <dgm:spPr/>
      <dgm:t>
        <a:bodyPr/>
        <a:lstStyle/>
        <a:p>
          <a:endParaRPr lang="en-US" sz="1800"/>
        </a:p>
      </dgm:t>
    </dgm:pt>
    <dgm:pt modelId="{B672494F-DACA-4A44-A8DD-09D6C629E1A2}" type="sibTrans" cxnId="{DF45D4AA-5168-5347-86A3-032D7FCC333F}">
      <dgm:prSet/>
      <dgm:spPr/>
      <dgm:t>
        <a:bodyPr/>
        <a:lstStyle/>
        <a:p>
          <a:endParaRPr lang="en-US" sz="1800"/>
        </a:p>
      </dgm:t>
    </dgm:pt>
    <dgm:pt modelId="{99FD9411-349B-1843-865F-D66B4A2A5C36}">
      <dgm:prSet phldrT="[Text]" custT="1"/>
      <dgm:spPr>
        <a:solidFill>
          <a:schemeClr val="accent4">
            <a:lumMod val="40000"/>
            <a:lumOff val="60000"/>
          </a:schemeClr>
        </a:solidFill>
      </dgm:spPr>
      <dgm:t>
        <a:bodyPr/>
        <a:lstStyle/>
        <a:p>
          <a:r>
            <a:rPr lang="en-US" sz="800" dirty="0" smtClean="0">
              <a:solidFill>
                <a:srgbClr val="3C3C3B"/>
              </a:solidFill>
            </a:rPr>
            <a:t>Capacities</a:t>
          </a:r>
          <a:endParaRPr lang="en-US" sz="800" dirty="0">
            <a:solidFill>
              <a:srgbClr val="3C3C3B"/>
            </a:solidFill>
          </a:endParaRPr>
        </a:p>
      </dgm:t>
    </dgm:pt>
    <dgm:pt modelId="{CC9C1BB5-9083-D643-98E5-6F9091524FDD}" type="parTrans" cxnId="{73C49716-53F5-9E46-B1BD-75AB8064BA73}">
      <dgm:prSet/>
      <dgm:spPr/>
      <dgm:t>
        <a:bodyPr/>
        <a:lstStyle/>
        <a:p>
          <a:endParaRPr lang="en-US" sz="1800"/>
        </a:p>
      </dgm:t>
    </dgm:pt>
    <dgm:pt modelId="{B5313C6C-D90D-3146-9A58-A82A4EBBBE83}" type="sibTrans" cxnId="{73C49716-53F5-9E46-B1BD-75AB8064BA73}">
      <dgm:prSet/>
      <dgm:spPr/>
      <dgm:t>
        <a:bodyPr/>
        <a:lstStyle/>
        <a:p>
          <a:endParaRPr lang="en-US" sz="1800"/>
        </a:p>
      </dgm:t>
    </dgm:pt>
    <dgm:pt modelId="{67F71911-7F39-044D-BAE7-46A35FAF54F2}">
      <dgm:prSet phldrT="[Text]" custT="1"/>
      <dgm:spPr>
        <a:solidFill>
          <a:schemeClr val="accent4">
            <a:lumMod val="40000"/>
            <a:lumOff val="60000"/>
          </a:schemeClr>
        </a:solidFill>
      </dgm:spPr>
      <dgm:t>
        <a:bodyPr/>
        <a:lstStyle/>
        <a:p>
          <a:r>
            <a:rPr lang="en-US" sz="800" dirty="0" err="1" smtClean="0">
              <a:solidFill>
                <a:srgbClr val="3C3C3B"/>
              </a:solidFill>
            </a:rPr>
            <a:t>Euratom</a:t>
          </a:r>
          <a:endParaRPr lang="en-US" sz="800" dirty="0">
            <a:solidFill>
              <a:srgbClr val="3C3C3B"/>
            </a:solidFill>
          </a:endParaRPr>
        </a:p>
      </dgm:t>
    </dgm:pt>
    <dgm:pt modelId="{4724FB3E-8667-6E47-944C-CA8A2581FCFC}" type="parTrans" cxnId="{2AACBB6E-6C4B-CB42-B1F2-F87333BEAEDA}">
      <dgm:prSet/>
      <dgm:spPr/>
      <dgm:t>
        <a:bodyPr/>
        <a:lstStyle/>
        <a:p>
          <a:endParaRPr lang="en-US" sz="1800"/>
        </a:p>
      </dgm:t>
    </dgm:pt>
    <dgm:pt modelId="{4C7ADBA3-05DB-F94F-B1C1-6AD416616FC6}" type="sibTrans" cxnId="{2AACBB6E-6C4B-CB42-B1F2-F87333BEAEDA}">
      <dgm:prSet/>
      <dgm:spPr/>
      <dgm:t>
        <a:bodyPr/>
        <a:lstStyle/>
        <a:p>
          <a:endParaRPr lang="en-US" sz="1800"/>
        </a:p>
      </dgm:t>
    </dgm:pt>
    <dgm:pt modelId="{39A15CCD-8FEC-3640-9F0D-F39F1C9A70CC}">
      <dgm:prSet phldrT="[Text]" custT="1"/>
      <dgm:spPr>
        <a:solidFill>
          <a:schemeClr val="accent4">
            <a:lumMod val="40000"/>
            <a:lumOff val="60000"/>
          </a:schemeClr>
        </a:solidFill>
      </dgm:spPr>
      <dgm:t>
        <a:bodyPr/>
        <a:lstStyle/>
        <a:p>
          <a:r>
            <a:rPr lang="en-US" sz="800" dirty="0" smtClean="0">
              <a:solidFill>
                <a:srgbClr val="3C3C3B"/>
              </a:solidFill>
            </a:rPr>
            <a:t>JRC</a:t>
          </a:r>
          <a:endParaRPr lang="en-US" sz="800" dirty="0">
            <a:solidFill>
              <a:srgbClr val="3C3C3B"/>
            </a:solidFill>
          </a:endParaRPr>
        </a:p>
      </dgm:t>
    </dgm:pt>
    <dgm:pt modelId="{ABBDFE57-D524-4B40-A6AF-C3F63137BF14}" type="parTrans" cxnId="{0C4EF960-3672-6143-9093-AE09A22D30E2}">
      <dgm:prSet/>
      <dgm:spPr/>
      <dgm:t>
        <a:bodyPr/>
        <a:lstStyle/>
        <a:p>
          <a:endParaRPr lang="en-US" sz="1800"/>
        </a:p>
      </dgm:t>
    </dgm:pt>
    <dgm:pt modelId="{5B5F4D2A-A6E8-B34A-A6C1-62FA7590BBA5}" type="sibTrans" cxnId="{0C4EF960-3672-6143-9093-AE09A22D30E2}">
      <dgm:prSet/>
      <dgm:spPr/>
      <dgm:t>
        <a:bodyPr/>
        <a:lstStyle/>
        <a:p>
          <a:endParaRPr lang="en-US" sz="1800"/>
        </a:p>
      </dgm:t>
    </dgm:pt>
    <dgm:pt modelId="{889F5182-76F7-A34B-9D91-1567AFE95395}">
      <dgm:prSet phldrT="[Text]" custT="1"/>
      <dgm:spPr>
        <a:solidFill>
          <a:schemeClr val="accent3">
            <a:lumMod val="40000"/>
            <a:lumOff val="60000"/>
          </a:schemeClr>
        </a:solidFill>
      </dgm:spPr>
      <dgm:t>
        <a:bodyPr/>
        <a:lstStyle/>
        <a:p>
          <a:r>
            <a:rPr lang="en-US" sz="900" dirty="0" smtClean="0">
              <a:solidFill>
                <a:srgbClr val="3C3C3B"/>
              </a:solidFill>
            </a:rPr>
            <a:t>European Science Foundation (ESF)</a:t>
          </a:r>
          <a:endParaRPr lang="en-US" sz="900" dirty="0">
            <a:solidFill>
              <a:srgbClr val="3C3C3B"/>
            </a:solidFill>
          </a:endParaRPr>
        </a:p>
      </dgm:t>
    </dgm:pt>
    <dgm:pt modelId="{065C900F-AAAF-6743-A19A-39834130F458}" type="parTrans" cxnId="{139BDA0D-27AF-C848-94BA-72A8F334FF6B}">
      <dgm:prSet/>
      <dgm:spPr/>
      <dgm:t>
        <a:bodyPr/>
        <a:lstStyle/>
        <a:p>
          <a:endParaRPr lang="en-US" sz="1800"/>
        </a:p>
      </dgm:t>
    </dgm:pt>
    <dgm:pt modelId="{8C787A6D-8F17-0E42-BEF8-E88399D14753}" type="sibTrans" cxnId="{139BDA0D-27AF-C848-94BA-72A8F334FF6B}">
      <dgm:prSet/>
      <dgm:spPr/>
      <dgm:t>
        <a:bodyPr/>
        <a:lstStyle/>
        <a:p>
          <a:endParaRPr lang="en-US" sz="1800"/>
        </a:p>
      </dgm:t>
    </dgm:pt>
    <dgm:pt modelId="{768A8BC0-A841-E24D-A744-018978F910BA}">
      <dgm:prSet phldrT="[Text]" custT="1"/>
      <dgm:spPr>
        <a:solidFill>
          <a:srgbClr val="991324"/>
        </a:solidFill>
      </dgm:spPr>
      <dgm:t>
        <a:bodyPr/>
        <a:lstStyle/>
        <a:p>
          <a:r>
            <a:rPr lang="en-US" sz="800" u="none" dirty="0" smtClean="0"/>
            <a:t>COST</a:t>
          </a:r>
          <a:endParaRPr lang="en-US" sz="800" u="none" dirty="0"/>
        </a:p>
      </dgm:t>
    </dgm:pt>
    <dgm:pt modelId="{EC87B4CA-0149-4643-A0B6-5DC70E1D831C}" type="parTrans" cxnId="{224A4656-C717-0B4D-BB3F-BC2DF31D11B9}">
      <dgm:prSet/>
      <dgm:spPr/>
      <dgm:t>
        <a:bodyPr/>
        <a:lstStyle/>
        <a:p>
          <a:endParaRPr lang="en-US" sz="1800"/>
        </a:p>
      </dgm:t>
    </dgm:pt>
    <dgm:pt modelId="{CAF410E9-68CE-0F44-A83E-15F3DEE81651}" type="sibTrans" cxnId="{224A4656-C717-0B4D-BB3F-BC2DF31D11B9}">
      <dgm:prSet/>
      <dgm:spPr/>
      <dgm:t>
        <a:bodyPr/>
        <a:lstStyle/>
        <a:p>
          <a:endParaRPr lang="en-US" sz="1800"/>
        </a:p>
      </dgm:t>
    </dgm:pt>
    <dgm:pt modelId="{E9BA88D9-D3CB-2448-9C38-D2F30A0E44CA}">
      <dgm:prSet phldrT="[Text]" custT="1"/>
      <dgm:spPr>
        <a:solidFill>
          <a:schemeClr val="accent3">
            <a:lumMod val="40000"/>
            <a:lumOff val="60000"/>
          </a:schemeClr>
        </a:solidFill>
      </dgm:spPr>
      <dgm:t>
        <a:bodyPr/>
        <a:lstStyle/>
        <a:p>
          <a:r>
            <a:rPr lang="en-US" sz="900" dirty="0" smtClean="0">
              <a:solidFill>
                <a:srgbClr val="3C3C3B"/>
              </a:solidFill>
            </a:rPr>
            <a:t>Eureka</a:t>
          </a:r>
          <a:endParaRPr lang="en-US" sz="900" dirty="0">
            <a:solidFill>
              <a:srgbClr val="3C3C3B"/>
            </a:solidFill>
          </a:endParaRPr>
        </a:p>
      </dgm:t>
    </dgm:pt>
    <dgm:pt modelId="{AE317D96-7199-F64E-9EDC-9183E17D3AED}" type="parTrans" cxnId="{6A8C3DFB-07CC-4C4D-BBCD-01E8C26A2D98}">
      <dgm:prSet/>
      <dgm:spPr/>
      <dgm:t>
        <a:bodyPr/>
        <a:lstStyle/>
        <a:p>
          <a:endParaRPr lang="en-US" sz="1800"/>
        </a:p>
      </dgm:t>
    </dgm:pt>
    <dgm:pt modelId="{EE2CF7EA-4AED-8949-9FAC-670C81D9BC88}" type="sibTrans" cxnId="{6A8C3DFB-07CC-4C4D-BBCD-01E8C26A2D98}">
      <dgm:prSet/>
      <dgm:spPr/>
      <dgm:t>
        <a:bodyPr/>
        <a:lstStyle/>
        <a:p>
          <a:endParaRPr lang="en-US" sz="1800"/>
        </a:p>
      </dgm:t>
    </dgm:pt>
    <dgm:pt modelId="{E7956121-38A7-6648-9816-0C0D5C48B20E}">
      <dgm:prSet phldrT="[Text]" custT="1"/>
      <dgm:spPr>
        <a:solidFill>
          <a:schemeClr val="accent3">
            <a:lumMod val="40000"/>
            <a:lumOff val="60000"/>
          </a:schemeClr>
        </a:solidFill>
      </dgm:spPr>
      <dgm:t>
        <a:bodyPr/>
        <a:lstStyle/>
        <a:p>
          <a:r>
            <a:rPr lang="en-US" sz="900" dirty="0" smtClean="0">
              <a:solidFill>
                <a:srgbClr val="3C3C3B"/>
              </a:solidFill>
            </a:rPr>
            <a:t>EIT</a:t>
          </a:r>
          <a:endParaRPr lang="en-US" sz="900" dirty="0">
            <a:solidFill>
              <a:srgbClr val="3C3C3B"/>
            </a:solidFill>
          </a:endParaRPr>
        </a:p>
      </dgm:t>
    </dgm:pt>
    <dgm:pt modelId="{324E076C-FFAA-B949-98DF-EB30CA7F900E}" type="parTrans" cxnId="{3D26131A-BCB2-524D-A620-F7CF11758A61}">
      <dgm:prSet/>
      <dgm:spPr/>
      <dgm:t>
        <a:bodyPr/>
        <a:lstStyle/>
        <a:p>
          <a:endParaRPr lang="en-US" sz="1800"/>
        </a:p>
      </dgm:t>
    </dgm:pt>
    <dgm:pt modelId="{03511E1B-320B-B34C-9869-0EF61EDBA4FD}" type="sibTrans" cxnId="{3D26131A-BCB2-524D-A620-F7CF11758A61}">
      <dgm:prSet/>
      <dgm:spPr/>
      <dgm:t>
        <a:bodyPr/>
        <a:lstStyle/>
        <a:p>
          <a:endParaRPr lang="en-US" sz="1800"/>
        </a:p>
      </dgm:t>
    </dgm:pt>
    <dgm:pt modelId="{2D47B70D-B085-9442-A63D-A244983602A9}">
      <dgm:prSet phldrT="[Text]" custT="1"/>
      <dgm:spPr>
        <a:solidFill>
          <a:schemeClr val="accent1">
            <a:lumMod val="20000"/>
            <a:lumOff val="80000"/>
          </a:schemeClr>
        </a:solidFill>
      </dgm:spPr>
      <dgm:t>
        <a:bodyPr/>
        <a:lstStyle/>
        <a:p>
          <a:r>
            <a:rPr lang="en-US" sz="900" dirty="0" smtClean="0">
              <a:solidFill>
                <a:schemeClr val="tx1"/>
              </a:solidFill>
            </a:rPr>
            <a:t>Member states</a:t>
          </a:r>
          <a:endParaRPr lang="en-US" sz="900" dirty="0">
            <a:solidFill>
              <a:schemeClr val="tx1"/>
            </a:solidFill>
          </a:endParaRPr>
        </a:p>
      </dgm:t>
    </dgm:pt>
    <dgm:pt modelId="{6C8C657D-818D-9D44-86AD-A3BDAA1CF87F}" type="parTrans" cxnId="{6F25EAB6-968A-7C46-97DB-BFEE1A9678B4}">
      <dgm:prSet/>
      <dgm:spPr/>
      <dgm:t>
        <a:bodyPr/>
        <a:lstStyle/>
        <a:p>
          <a:endParaRPr lang="en-US" sz="1800"/>
        </a:p>
      </dgm:t>
    </dgm:pt>
    <dgm:pt modelId="{BE4C3CB1-C1E9-9B45-90D3-EE3A3FCBD359}" type="sibTrans" cxnId="{6F25EAB6-968A-7C46-97DB-BFEE1A9678B4}">
      <dgm:prSet/>
      <dgm:spPr/>
      <dgm:t>
        <a:bodyPr/>
        <a:lstStyle/>
        <a:p>
          <a:endParaRPr lang="en-US" sz="1800"/>
        </a:p>
      </dgm:t>
    </dgm:pt>
    <dgm:pt modelId="{01F6A018-E54F-7B48-8CD4-B8189AF212F1}">
      <dgm:prSet phldrT="[Text]" custT="1"/>
      <dgm:spPr>
        <a:solidFill>
          <a:srgbClr val="991324"/>
        </a:solidFill>
      </dgm:spPr>
      <dgm:t>
        <a:bodyPr/>
        <a:lstStyle/>
        <a:p>
          <a:r>
            <a:rPr lang="en-US" sz="900" dirty="0" smtClean="0">
              <a:solidFill>
                <a:schemeClr val="bg1"/>
              </a:solidFill>
            </a:rPr>
            <a:t>National programs</a:t>
          </a:r>
          <a:endParaRPr lang="en-US" sz="900" dirty="0">
            <a:solidFill>
              <a:schemeClr val="bg1"/>
            </a:solidFill>
          </a:endParaRPr>
        </a:p>
      </dgm:t>
    </dgm:pt>
    <dgm:pt modelId="{D9989A65-E6FF-4B43-B124-F27466842EA4}" type="parTrans" cxnId="{BCC906FC-DCF2-0949-9AD4-5CAD1535A0B6}">
      <dgm:prSet/>
      <dgm:spPr/>
      <dgm:t>
        <a:bodyPr/>
        <a:lstStyle/>
        <a:p>
          <a:endParaRPr lang="en-US" sz="1800"/>
        </a:p>
      </dgm:t>
    </dgm:pt>
    <dgm:pt modelId="{A23CB2A7-C877-774C-B6E7-025CA5D39CBA}" type="sibTrans" cxnId="{BCC906FC-DCF2-0949-9AD4-5CAD1535A0B6}">
      <dgm:prSet/>
      <dgm:spPr/>
      <dgm:t>
        <a:bodyPr/>
        <a:lstStyle/>
        <a:p>
          <a:endParaRPr lang="en-US" sz="1800"/>
        </a:p>
      </dgm:t>
    </dgm:pt>
    <dgm:pt modelId="{3DD519EF-D060-5C4C-89A3-D4B05F1D29FC}">
      <dgm:prSet phldrT="[Text]" custT="1"/>
      <dgm:spPr>
        <a:solidFill>
          <a:schemeClr val="accent1">
            <a:lumMod val="20000"/>
            <a:lumOff val="80000"/>
          </a:schemeClr>
        </a:solidFill>
      </dgm:spPr>
      <dgm:t>
        <a:bodyPr/>
        <a:lstStyle/>
        <a:p>
          <a:r>
            <a:rPr lang="en-US" sz="900" dirty="0" smtClean="0">
              <a:solidFill>
                <a:schemeClr val="tx1"/>
              </a:solidFill>
            </a:rPr>
            <a:t>Associated countries</a:t>
          </a:r>
          <a:endParaRPr lang="en-US" sz="900" dirty="0">
            <a:solidFill>
              <a:schemeClr val="tx1"/>
            </a:solidFill>
          </a:endParaRPr>
        </a:p>
      </dgm:t>
    </dgm:pt>
    <dgm:pt modelId="{0C3A6630-85D9-C649-BFDA-AA0A4F85FC0B}" type="parTrans" cxnId="{645B4EE5-B592-834A-9D0A-544825BB9803}">
      <dgm:prSet/>
      <dgm:spPr/>
      <dgm:t>
        <a:bodyPr/>
        <a:lstStyle/>
        <a:p>
          <a:endParaRPr lang="en-US" sz="1800"/>
        </a:p>
      </dgm:t>
    </dgm:pt>
    <dgm:pt modelId="{1D991CAE-2827-3740-A972-9BCF73D06D6A}" type="sibTrans" cxnId="{645B4EE5-B592-834A-9D0A-544825BB9803}">
      <dgm:prSet/>
      <dgm:spPr/>
      <dgm:t>
        <a:bodyPr/>
        <a:lstStyle/>
        <a:p>
          <a:endParaRPr lang="en-US" sz="1800"/>
        </a:p>
      </dgm:t>
    </dgm:pt>
    <dgm:pt modelId="{B4E430A6-76EF-9C45-B188-853543C5E36A}">
      <dgm:prSet phldrT="[Text]" custT="1"/>
      <dgm:spPr>
        <a:solidFill>
          <a:schemeClr val="accent3">
            <a:lumMod val="20000"/>
            <a:lumOff val="80000"/>
          </a:schemeClr>
        </a:solidFill>
      </dgm:spPr>
      <dgm:t>
        <a:bodyPr/>
        <a:lstStyle/>
        <a:p>
          <a:r>
            <a:rPr lang="en-US" sz="900" dirty="0" smtClean="0">
              <a:solidFill>
                <a:schemeClr val="tx1"/>
              </a:solidFill>
            </a:rPr>
            <a:t>National programs</a:t>
          </a:r>
          <a:endParaRPr lang="en-US" sz="900" dirty="0">
            <a:solidFill>
              <a:schemeClr val="tx1"/>
            </a:solidFill>
          </a:endParaRPr>
        </a:p>
      </dgm:t>
    </dgm:pt>
    <dgm:pt modelId="{97DE8D24-89F5-B849-B733-8252DE377775}" type="parTrans" cxnId="{C3B3BF1A-6148-FC45-AB1D-A75ABDD117AE}">
      <dgm:prSet/>
      <dgm:spPr/>
      <dgm:t>
        <a:bodyPr/>
        <a:lstStyle/>
        <a:p>
          <a:endParaRPr lang="en-US" sz="1800"/>
        </a:p>
      </dgm:t>
    </dgm:pt>
    <dgm:pt modelId="{5E858ACD-59E5-FF47-B782-C48596F3ACE6}" type="sibTrans" cxnId="{C3B3BF1A-6148-FC45-AB1D-A75ABDD117AE}">
      <dgm:prSet/>
      <dgm:spPr/>
      <dgm:t>
        <a:bodyPr/>
        <a:lstStyle/>
        <a:p>
          <a:endParaRPr lang="en-US" sz="1800"/>
        </a:p>
      </dgm:t>
    </dgm:pt>
    <dgm:pt modelId="{48CE8297-A194-0C47-817F-BF7B4762FB76}" type="pres">
      <dgm:prSet presAssocID="{45DFADEA-AF71-F246-853F-F171CAB978B0}" presName="Name0" presStyleCnt="0">
        <dgm:presLayoutVars>
          <dgm:chPref val="1"/>
          <dgm:dir/>
          <dgm:animOne val="branch"/>
          <dgm:animLvl val="lvl"/>
          <dgm:resizeHandles/>
        </dgm:presLayoutVars>
      </dgm:prSet>
      <dgm:spPr/>
      <dgm:t>
        <a:bodyPr/>
        <a:lstStyle/>
        <a:p>
          <a:endParaRPr lang="en-US"/>
        </a:p>
      </dgm:t>
    </dgm:pt>
    <dgm:pt modelId="{02782A66-C45F-3845-AAA9-D0B67E260DFE}" type="pres">
      <dgm:prSet presAssocID="{9D3DF73D-0C1F-CF4E-84CB-07E6015F8B88}" presName="vertOne" presStyleCnt="0"/>
      <dgm:spPr/>
    </dgm:pt>
    <dgm:pt modelId="{4A7B54C3-73B5-284C-8F6B-D34BA0CDA3D2}" type="pres">
      <dgm:prSet presAssocID="{9D3DF73D-0C1F-CF4E-84CB-07E6015F8B88}" presName="txOne" presStyleLbl="node0" presStyleIdx="0" presStyleCnt="3">
        <dgm:presLayoutVars>
          <dgm:chPref val="3"/>
        </dgm:presLayoutVars>
      </dgm:prSet>
      <dgm:spPr/>
      <dgm:t>
        <a:bodyPr/>
        <a:lstStyle/>
        <a:p>
          <a:endParaRPr lang="en-US"/>
        </a:p>
      </dgm:t>
    </dgm:pt>
    <dgm:pt modelId="{A5AF90D0-A131-274E-AF23-2522ECFDDA6D}" type="pres">
      <dgm:prSet presAssocID="{9D3DF73D-0C1F-CF4E-84CB-07E6015F8B88}" presName="parTransOne" presStyleCnt="0"/>
      <dgm:spPr/>
    </dgm:pt>
    <dgm:pt modelId="{2DDA34CE-6974-E448-984B-135B96F32A25}" type="pres">
      <dgm:prSet presAssocID="{9D3DF73D-0C1F-CF4E-84CB-07E6015F8B88}" presName="horzOne" presStyleCnt="0"/>
      <dgm:spPr/>
    </dgm:pt>
    <dgm:pt modelId="{9F15D4D6-7D4C-814A-B4E3-C6A80D65EAF7}" type="pres">
      <dgm:prSet presAssocID="{BC6E4D32-88E4-4147-817C-F7742B17BAE2}" presName="vertTwo" presStyleCnt="0"/>
      <dgm:spPr/>
    </dgm:pt>
    <dgm:pt modelId="{C159137B-3A65-0E44-8610-84B99126F970}" type="pres">
      <dgm:prSet presAssocID="{BC6E4D32-88E4-4147-817C-F7742B17BAE2}" presName="txTwo" presStyleLbl="node2" presStyleIdx="0" presStyleCnt="6">
        <dgm:presLayoutVars>
          <dgm:chPref val="3"/>
        </dgm:presLayoutVars>
      </dgm:prSet>
      <dgm:spPr/>
      <dgm:t>
        <a:bodyPr/>
        <a:lstStyle/>
        <a:p>
          <a:endParaRPr lang="en-US"/>
        </a:p>
      </dgm:t>
    </dgm:pt>
    <dgm:pt modelId="{4F65A5B4-91C5-334F-BBAB-92B067442554}" type="pres">
      <dgm:prSet presAssocID="{BC6E4D32-88E4-4147-817C-F7742B17BAE2}" presName="parTransTwo" presStyleCnt="0"/>
      <dgm:spPr/>
    </dgm:pt>
    <dgm:pt modelId="{8394B1E7-516F-D64B-9795-2D2A7165E367}" type="pres">
      <dgm:prSet presAssocID="{BC6E4D32-88E4-4147-817C-F7742B17BAE2}" presName="horzTwo" presStyleCnt="0"/>
      <dgm:spPr/>
    </dgm:pt>
    <dgm:pt modelId="{0FF25C74-8E1F-234B-A2F3-E158C330CF88}" type="pres">
      <dgm:prSet presAssocID="{E984AC46-8004-0649-9166-2F2A317D4F55}" presName="vertThree" presStyleCnt="0"/>
      <dgm:spPr/>
    </dgm:pt>
    <dgm:pt modelId="{E2F85001-BD00-8346-86C8-77B1BBB8BCF9}" type="pres">
      <dgm:prSet presAssocID="{E984AC46-8004-0649-9166-2F2A317D4F55}" presName="txThree" presStyleLbl="node3" presStyleIdx="0" presStyleCnt="7">
        <dgm:presLayoutVars>
          <dgm:chPref val="3"/>
        </dgm:presLayoutVars>
      </dgm:prSet>
      <dgm:spPr/>
      <dgm:t>
        <a:bodyPr/>
        <a:lstStyle/>
        <a:p>
          <a:endParaRPr lang="en-US"/>
        </a:p>
      </dgm:t>
    </dgm:pt>
    <dgm:pt modelId="{57B451BA-00CB-BC43-95A9-7E257DD4F3D7}" type="pres">
      <dgm:prSet presAssocID="{E984AC46-8004-0649-9166-2F2A317D4F55}" presName="parTransThree" presStyleCnt="0"/>
      <dgm:spPr/>
    </dgm:pt>
    <dgm:pt modelId="{54997F48-816D-0249-BB77-36AA4AB2B88C}" type="pres">
      <dgm:prSet presAssocID="{E984AC46-8004-0649-9166-2F2A317D4F55}" presName="horzThree" presStyleCnt="0"/>
      <dgm:spPr/>
    </dgm:pt>
    <dgm:pt modelId="{88FAEACA-2A16-3349-B539-650566DF6089}" type="pres">
      <dgm:prSet presAssocID="{A8597826-7D91-084E-ABE7-21DBE260EB07}" presName="vertFour" presStyleCnt="0">
        <dgm:presLayoutVars>
          <dgm:chPref val="3"/>
        </dgm:presLayoutVars>
      </dgm:prSet>
      <dgm:spPr/>
    </dgm:pt>
    <dgm:pt modelId="{3160601F-DB55-EB44-8283-9A7CD9DE2578}" type="pres">
      <dgm:prSet presAssocID="{A8597826-7D91-084E-ABE7-21DBE260EB07}" presName="txFour" presStyleLbl="node4" presStyleIdx="0" presStyleCnt="3">
        <dgm:presLayoutVars>
          <dgm:chPref val="3"/>
        </dgm:presLayoutVars>
      </dgm:prSet>
      <dgm:spPr/>
      <dgm:t>
        <a:bodyPr/>
        <a:lstStyle/>
        <a:p>
          <a:endParaRPr lang="en-US"/>
        </a:p>
      </dgm:t>
    </dgm:pt>
    <dgm:pt modelId="{B92C9F3C-C529-3C49-B227-4721FD50EDA2}" type="pres">
      <dgm:prSet presAssocID="{A8597826-7D91-084E-ABE7-21DBE260EB07}" presName="horzFour" presStyleCnt="0"/>
      <dgm:spPr/>
    </dgm:pt>
    <dgm:pt modelId="{AB405206-F748-674E-8A08-910C98DA78D5}" type="pres">
      <dgm:prSet presAssocID="{18E61E9C-FAC7-844B-961A-E18980A6934C}" presName="sibSpaceThree" presStyleCnt="0"/>
      <dgm:spPr/>
    </dgm:pt>
    <dgm:pt modelId="{0A4C949A-B91A-3844-8D96-BA0A545E07EC}" type="pres">
      <dgm:prSet presAssocID="{04213D96-0AAA-484F-B28D-D7481CC3018C}" presName="vertThree" presStyleCnt="0"/>
      <dgm:spPr/>
    </dgm:pt>
    <dgm:pt modelId="{F726F666-DBB6-0A44-A3EC-5B5B3EC9FD6C}" type="pres">
      <dgm:prSet presAssocID="{04213D96-0AAA-484F-B28D-D7481CC3018C}" presName="txThree" presStyleLbl="node3" presStyleIdx="1" presStyleCnt="7">
        <dgm:presLayoutVars>
          <dgm:chPref val="3"/>
        </dgm:presLayoutVars>
      </dgm:prSet>
      <dgm:spPr/>
      <dgm:t>
        <a:bodyPr/>
        <a:lstStyle/>
        <a:p>
          <a:endParaRPr lang="en-US"/>
        </a:p>
      </dgm:t>
    </dgm:pt>
    <dgm:pt modelId="{D66E7D3C-15A5-6B4A-ACE2-A70A5FE755E0}" type="pres">
      <dgm:prSet presAssocID="{04213D96-0AAA-484F-B28D-D7481CC3018C}" presName="parTransThree" presStyleCnt="0"/>
      <dgm:spPr/>
    </dgm:pt>
    <dgm:pt modelId="{FC4DA9E0-8902-C547-836D-D693794651E8}" type="pres">
      <dgm:prSet presAssocID="{04213D96-0AAA-484F-B28D-D7481CC3018C}" presName="horzThree" presStyleCnt="0"/>
      <dgm:spPr/>
    </dgm:pt>
    <dgm:pt modelId="{11BD6D66-23A7-6441-8C5E-DB94A677F0F2}" type="pres">
      <dgm:prSet presAssocID="{6E57F283-C0EA-3B47-A842-4696D45FC290}" presName="vertFour" presStyleCnt="0">
        <dgm:presLayoutVars>
          <dgm:chPref val="3"/>
        </dgm:presLayoutVars>
      </dgm:prSet>
      <dgm:spPr/>
    </dgm:pt>
    <dgm:pt modelId="{ECF4EFFB-47BE-0B43-BA48-3454B2FD81DA}" type="pres">
      <dgm:prSet presAssocID="{6E57F283-C0EA-3B47-A842-4696D45FC290}" presName="txFour" presStyleLbl="node4" presStyleIdx="1" presStyleCnt="3">
        <dgm:presLayoutVars>
          <dgm:chPref val="3"/>
        </dgm:presLayoutVars>
      </dgm:prSet>
      <dgm:spPr/>
      <dgm:t>
        <a:bodyPr/>
        <a:lstStyle/>
        <a:p>
          <a:endParaRPr lang="en-US"/>
        </a:p>
      </dgm:t>
    </dgm:pt>
    <dgm:pt modelId="{98AFAADC-2BBC-FD4A-80D4-6B0DABF476CD}" type="pres">
      <dgm:prSet presAssocID="{6E57F283-C0EA-3B47-A842-4696D45FC290}" presName="horzFour" presStyleCnt="0"/>
      <dgm:spPr/>
    </dgm:pt>
    <dgm:pt modelId="{9F962967-90BF-C044-A82A-068E26BD15B3}" type="pres">
      <dgm:prSet presAssocID="{7BD95B8E-3045-A649-BB7F-00F742DED4BC}" presName="sibSpaceThree" presStyleCnt="0"/>
      <dgm:spPr/>
    </dgm:pt>
    <dgm:pt modelId="{2EFAAF35-3879-A440-AB77-1CA50A13385D}" type="pres">
      <dgm:prSet presAssocID="{A498210A-CA8D-424B-A68B-D38C7298B01C}" presName="vertThree" presStyleCnt="0"/>
      <dgm:spPr/>
    </dgm:pt>
    <dgm:pt modelId="{A18FFBB5-6176-C245-8D58-926F763BE5D7}" type="pres">
      <dgm:prSet presAssocID="{A498210A-CA8D-424B-A68B-D38C7298B01C}" presName="txThree" presStyleLbl="node3" presStyleIdx="2" presStyleCnt="7">
        <dgm:presLayoutVars>
          <dgm:chPref val="3"/>
        </dgm:presLayoutVars>
      </dgm:prSet>
      <dgm:spPr/>
      <dgm:t>
        <a:bodyPr/>
        <a:lstStyle/>
        <a:p>
          <a:endParaRPr lang="en-US"/>
        </a:p>
      </dgm:t>
    </dgm:pt>
    <dgm:pt modelId="{4CBCEBEE-F6BB-E942-AAF0-2AD4C91CB39E}" type="pres">
      <dgm:prSet presAssocID="{A498210A-CA8D-424B-A68B-D38C7298B01C}" presName="parTransThree" presStyleCnt="0"/>
      <dgm:spPr/>
    </dgm:pt>
    <dgm:pt modelId="{D9175E3D-0C66-934A-9D89-86F4472AA311}" type="pres">
      <dgm:prSet presAssocID="{A498210A-CA8D-424B-A68B-D38C7298B01C}" presName="horzThree" presStyleCnt="0"/>
      <dgm:spPr/>
    </dgm:pt>
    <dgm:pt modelId="{7A13819E-2CDD-7249-8E87-C882E54C9742}" type="pres">
      <dgm:prSet presAssocID="{F1C40D92-436C-294E-830E-29C5C8BFC004}" presName="vertFour" presStyleCnt="0">
        <dgm:presLayoutVars>
          <dgm:chPref val="3"/>
        </dgm:presLayoutVars>
      </dgm:prSet>
      <dgm:spPr/>
    </dgm:pt>
    <dgm:pt modelId="{59ECC776-D1CD-F14C-9665-49A81592BC1E}" type="pres">
      <dgm:prSet presAssocID="{F1C40D92-436C-294E-830E-29C5C8BFC004}" presName="txFour" presStyleLbl="node4" presStyleIdx="2" presStyleCnt="3">
        <dgm:presLayoutVars>
          <dgm:chPref val="3"/>
        </dgm:presLayoutVars>
      </dgm:prSet>
      <dgm:spPr/>
      <dgm:t>
        <a:bodyPr/>
        <a:lstStyle/>
        <a:p>
          <a:endParaRPr lang="en-US"/>
        </a:p>
      </dgm:t>
    </dgm:pt>
    <dgm:pt modelId="{A3E53E9E-7B9C-C443-95B9-286697EA32C3}" type="pres">
      <dgm:prSet presAssocID="{F1C40D92-436C-294E-830E-29C5C8BFC004}" presName="horzFour" presStyleCnt="0"/>
      <dgm:spPr/>
    </dgm:pt>
    <dgm:pt modelId="{FA9D96BF-916A-FB46-AFD3-073FB50A7EF5}" type="pres">
      <dgm:prSet presAssocID="{89A1B570-4F76-A44B-9D37-7AA018254CA3}" presName="sibSpaceThree" presStyleCnt="0"/>
      <dgm:spPr/>
    </dgm:pt>
    <dgm:pt modelId="{C62DFED7-939E-E844-AF72-ACA7A069F177}" type="pres">
      <dgm:prSet presAssocID="{99FD9411-349B-1843-865F-D66B4A2A5C36}" presName="vertThree" presStyleCnt="0"/>
      <dgm:spPr/>
    </dgm:pt>
    <dgm:pt modelId="{54ABBC12-3166-A948-A99B-1839A33105CF}" type="pres">
      <dgm:prSet presAssocID="{99FD9411-349B-1843-865F-D66B4A2A5C36}" presName="txThree" presStyleLbl="node3" presStyleIdx="3" presStyleCnt="7">
        <dgm:presLayoutVars>
          <dgm:chPref val="3"/>
        </dgm:presLayoutVars>
      </dgm:prSet>
      <dgm:spPr/>
      <dgm:t>
        <a:bodyPr/>
        <a:lstStyle/>
        <a:p>
          <a:endParaRPr lang="en-US"/>
        </a:p>
      </dgm:t>
    </dgm:pt>
    <dgm:pt modelId="{F8800157-3FC6-9942-BFC1-5987A614D736}" type="pres">
      <dgm:prSet presAssocID="{99FD9411-349B-1843-865F-D66B4A2A5C36}" presName="horzThree" presStyleCnt="0"/>
      <dgm:spPr/>
    </dgm:pt>
    <dgm:pt modelId="{9261DBA2-5F8C-BD48-A58B-8E855310E309}" type="pres">
      <dgm:prSet presAssocID="{B5313C6C-D90D-3146-9A58-A82A4EBBBE83}" presName="sibSpaceThree" presStyleCnt="0"/>
      <dgm:spPr/>
    </dgm:pt>
    <dgm:pt modelId="{474D1E37-AF14-EB46-8913-4012068E9AB3}" type="pres">
      <dgm:prSet presAssocID="{67F71911-7F39-044D-BAE7-46A35FAF54F2}" presName="vertThree" presStyleCnt="0"/>
      <dgm:spPr/>
    </dgm:pt>
    <dgm:pt modelId="{779CFBC6-7C9E-8C43-B2D5-2A116E389E56}" type="pres">
      <dgm:prSet presAssocID="{67F71911-7F39-044D-BAE7-46A35FAF54F2}" presName="txThree" presStyleLbl="node3" presStyleIdx="4" presStyleCnt="7">
        <dgm:presLayoutVars>
          <dgm:chPref val="3"/>
        </dgm:presLayoutVars>
      </dgm:prSet>
      <dgm:spPr/>
      <dgm:t>
        <a:bodyPr/>
        <a:lstStyle/>
        <a:p>
          <a:endParaRPr lang="en-US"/>
        </a:p>
      </dgm:t>
    </dgm:pt>
    <dgm:pt modelId="{623896E6-BB70-364B-8C24-771D254F97E4}" type="pres">
      <dgm:prSet presAssocID="{67F71911-7F39-044D-BAE7-46A35FAF54F2}" presName="horzThree" presStyleCnt="0"/>
      <dgm:spPr/>
    </dgm:pt>
    <dgm:pt modelId="{9B5248D2-D710-6F49-A2E4-1772EC78CF51}" type="pres">
      <dgm:prSet presAssocID="{4C7ADBA3-05DB-F94F-B1C1-6AD416616FC6}" presName="sibSpaceThree" presStyleCnt="0"/>
      <dgm:spPr/>
    </dgm:pt>
    <dgm:pt modelId="{25152FD3-92E3-C143-AF2B-033E9D883C6F}" type="pres">
      <dgm:prSet presAssocID="{39A15CCD-8FEC-3640-9F0D-F39F1C9A70CC}" presName="vertThree" presStyleCnt="0"/>
      <dgm:spPr/>
    </dgm:pt>
    <dgm:pt modelId="{73A4DC31-E3AC-A64E-8D36-51B16D27F8F4}" type="pres">
      <dgm:prSet presAssocID="{39A15CCD-8FEC-3640-9F0D-F39F1C9A70CC}" presName="txThree" presStyleLbl="node3" presStyleIdx="5" presStyleCnt="7">
        <dgm:presLayoutVars>
          <dgm:chPref val="3"/>
        </dgm:presLayoutVars>
      </dgm:prSet>
      <dgm:spPr/>
      <dgm:t>
        <a:bodyPr/>
        <a:lstStyle/>
        <a:p>
          <a:endParaRPr lang="en-US"/>
        </a:p>
      </dgm:t>
    </dgm:pt>
    <dgm:pt modelId="{719F61C6-BDF2-7648-AD6A-E5A594B26992}" type="pres">
      <dgm:prSet presAssocID="{39A15CCD-8FEC-3640-9F0D-F39F1C9A70CC}" presName="horzThree" presStyleCnt="0"/>
      <dgm:spPr/>
    </dgm:pt>
    <dgm:pt modelId="{6F86BC92-4E2F-2F47-AA3A-D418B8CC3D26}" type="pres">
      <dgm:prSet presAssocID="{0054EC07-75CB-3A45-990F-01FF216A7AF8}" presName="sibSpaceTwo" presStyleCnt="0"/>
      <dgm:spPr/>
    </dgm:pt>
    <dgm:pt modelId="{BE6682C2-FD44-0C45-AF64-92DEB35AFA15}" type="pres">
      <dgm:prSet presAssocID="{889F5182-76F7-A34B-9D91-1567AFE95395}" presName="vertTwo" presStyleCnt="0"/>
      <dgm:spPr/>
    </dgm:pt>
    <dgm:pt modelId="{EC76F74E-BE8F-D145-96DD-2ACAF1691D02}" type="pres">
      <dgm:prSet presAssocID="{889F5182-76F7-A34B-9D91-1567AFE95395}" presName="txTwo" presStyleLbl="node2" presStyleIdx="1" presStyleCnt="6">
        <dgm:presLayoutVars>
          <dgm:chPref val="3"/>
        </dgm:presLayoutVars>
      </dgm:prSet>
      <dgm:spPr/>
      <dgm:t>
        <a:bodyPr/>
        <a:lstStyle/>
        <a:p>
          <a:endParaRPr lang="en-US"/>
        </a:p>
      </dgm:t>
    </dgm:pt>
    <dgm:pt modelId="{CA156290-55BC-6F43-B966-916B79A2E511}" type="pres">
      <dgm:prSet presAssocID="{889F5182-76F7-A34B-9D91-1567AFE95395}" presName="parTransTwo" presStyleCnt="0"/>
      <dgm:spPr/>
    </dgm:pt>
    <dgm:pt modelId="{79C864E8-4939-534B-A71B-BB5F4409FE25}" type="pres">
      <dgm:prSet presAssocID="{889F5182-76F7-A34B-9D91-1567AFE95395}" presName="horzTwo" presStyleCnt="0"/>
      <dgm:spPr/>
    </dgm:pt>
    <dgm:pt modelId="{B6FEA406-1E3F-8346-BB66-0EDAA420DA0A}" type="pres">
      <dgm:prSet presAssocID="{768A8BC0-A841-E24D-A744-018978F910BA}" presName="vertThree" presStyleCnt="0"/>
      <dgm:spPr/>
    </dgm:pt>
    <dgm:pt modelId="{5FB6ECBD-04C7-4E44-96EA-6D79A1F79D00}" type="pres">
      <dgm:prSet presAssocID="{768A8BC0-A841-E24D-A744-018978F910BA}" presName="txThree" presStyleLbl="node3" presStyleIdx="6" presStyleCnt="7">
        <dgm:presLayoutVars>
          <dgm:chPref val="3"/>
        </dgm:presLayoutVars>
      </dgm:prSet>
      <dgm:spPr/>
      <dgm:t>
        <a:bodyPr/>
        <a:lstStyle/>
        <a:p>
          <a:endParaRPr lang="en-US"/>
        </a:p>
      </dgm:t>
    </dgm:pt>
    <dgm:pt modelId="{8766EACD-F4B4-6945-93CA-FA5522D3FBF6}" type="pres">
      <dgm:prSet presAssocID="{768A8BC0-A841-E24D-A744-018978F910BA}" presName="horzThree" presStyleCnt="0"/>
      <dgm:spPr/>
    </dgm:pt>
    <dgm:pt modelId="{573859AF-E3AF-B545-AEEA-DAC630004EA1}" type="pres">
      <dgm:prSet presAssocID="{8C787A6D-8F17-0E42-BEF8-E88399D14753}" presName="sibSpaceTwo" presStyleCnt="0"/>
      <dgm:spPr/>
    </dgm:pt>
    <dgm:pt modelId="{E56E9830-1BFE-8041-8DCA-C01C156A7405}" type="pres">
      <dgm:prSet presAssocID="{E9BA88D9-D3CB-2448-9C38-D2F30A0E44CA}" presName="vertTwo" presStyleCnt="0"/>
      <dgm:spPr/>
    </dgm:pt>
    <dgm:pt modelId="{AF90348D-FF42-BF45-898A-3CC90B24195C}" type="pres">
      <dgm:prSet presAssocID="{E9BA88D9-D3CB-2448-9C38-D2F30A0E44CA}" presName="txTwo" presStyleLbl="node2" presStyleIdx="2" presStyleCnt="6">
        <dgm:presLayoutVars>
          <dgm:chPref val="3"/>
        </dgm:presLayoutVars>
      </dgm:prSet>
      <dgm:spPr/>
      <dgm:t>
        <a:bodyPr/>
        <a:lstStyle/>
        <a:p>
          <a:endParaRPr lang="en-US"/>
        </a:p>
      </dgm:t>
    </dgm:pt>
    <dgm:pt modelId="{8190E4A9-90C2-4342-AE25-E9A837B093A5}" type="pres">
      <dgm:prSet presAssocID="{E9BA88D9-D3CB-2448-9C38-D2F30A0E44CA}" presName="horzTwo" presStyleCnt="0"/>
      <dgm:spPr/>
    </dgm:pt>
    <dgm:pt modelId="{5D75642C-8AAB-F24A-A738-7B5FEDEB1E65}" type="pres">
      <dgm:prSet presAssocID="{EE2CF7EA-4AED-8949-9FAC-670C81D9BC88}" presName="sibSpaceTwo" presStyleCnt="0"/>
      <dgm:spPr/>
    </dgm:pt>
    <dgm:pt modelId="{8C53E641-A504-CB42-BC14-5624DBF286F0}" type="pres">
      <dgm:prSet presAssocID="{E7956121-38A7-6648-9816-0C0D5C48B20E}" presName="vertTwo" presStyleCnt="0"/>
      <dgm:spPr/>
    </dgm:pt>
    <dgm:pt modelId="{ED3695AF-3CBD-CF4F-8AF0-AFF21EDB0FD0}" type="pres">
      <dgm:prSet presAssocID="{E7956121-38A7-6648-9816-0C0D5C48B20E}" presName="txTwo" presStyleLbl="node2" presStyleIdx="3" presStyleCnt="6">
        <dgm:presLayoutVars>
          <dgm:chPref val="3"/>
        </dgm:presLayoutVars>
      </dgm:prSet>
      <dgm:spPr/>
      <dgm:t>
        <a:bodyPr/>
        <a:lstStyle/>
        <a:p>
          <a:endParaRPr lang="en-US"/>
        </a:p>
      </dgm:t>
    </dgm:pt>
    <dgm:pt modelId="{02FE49B4-B088-3D44-A37F-57640C19899C}" type="pres">
      <dgm:prSet presAssocID="{E7956121-38A7-6648-9816-0C0D5C48B20E}" presName="horzTwo" presStyleCnt="0"/>
      <dgm:spPr/>
    </dgm:pt>
    <dgm:pt modelId="{6F5DF50C-BE5A-354A-8D1B-679CA2DD1B3B}" type="pres">
      <dgm:prSet presAssocID="{5867E842-D271-0E44-866A-338F07807D64}" presName="sibSpaceOne" presStyleCnt="0"/>
      <dgm:spPr/>
    </dgm:pt>
    <dgm:pt modelId="{FC04813B-5087-FE41-96C6-A165CD061C36}" type="pres">
      <dgm:prSet presAssocID="{2D47B70D-B085-9442-A63D-A244983602A9}" presName="vertOne" presStyleCnt="0"/>
      <dgm:spPr/>
    </dgm:pt>
    <dgm:pt modelId="{93E6A7F3-A398-7347-AFC4-159C510CFA26}" type="pres">
      <dgm:prSet presAssocID="{2D47B70D-B085-9442-A63D-A244983602A9}" presName="txOne" presStyleLbl="node0" presStyleIdx="1" presStyleCnt="3">
        <dgm:presLayoutVars>
          <dgm:chPref val="3"/>
        </dgm:presLayoutVars>
      </dgm:prSet>
      <dgm:spPr/>
      <dgm:t>
        <a:bodyPr/>
        <a:lstStyle/>
        <a:p>
          <a:endParaRPr lang="en-US"/>
        </a:p>
      </dgm:t>
    </dgm:pt>
    <dgm:pt modelId="{C465BAD9-CA0E-C540-ACE8-B243A5398AAD}" type="pres">
      <dgm:prSet presAssocID="{2D47B70D-B085-9442-A63D-A244983602A9}" presName="parTransOne" presStyleCnt="0"/>
      <dgm:spPr/>
    </dgm:pt>
    <dgm:pt modelId="{BD638F5F-CC59-B24B-B0D0-BCEA2C833176}" type="pres">
      <dgm:prSet presAssocID="{2D47B70D-B085-9442-A63D-A244983602A9}" presName="horzOne" presStyleCnt="0"/>
      <dgm:spPr/>
    </dgm:pt>
    <dgm:pt modelId="{42A2C2DC-717B-1047-931A-AA366C397BF4}" type="pres">
      <dgm:prSet presAssocID="{01F6A018-E54F-7B48-8CD4-B8189AF212F1}" presName="vertTwo" presStyleCnt="0"/>
      <dgm:spPr/>
    </dgm:pt>
    <dgm:pt modelId="{2DC302EF-5A83-4749-AD34-5DC97EE2CC9A}" type="pres">
      <dgm:prSet presAssocID="{01F6A018-E54F-7B48-8CD4-B8189AF212F1}" presName="txTwo" presStyleLbl="node2" presStyleIdx="4" presStyleCnt="6">
        <dgm:presLayoutVars>
          <dgm:chPref val="3"/>
        </dgm:presLayoutVars>
      </dgm:prSet>
      <dgm:spPr/>
      <dgm:t>
        <a:bodyPr/>
        <a:lstStyle/>
        <a:p>
          <a:endParaRPr lang="en-US"/>
        </a:p>
      </dgm:t>
    </dgm:pt>
    <dgm:pt modelId="{D45D3C08-5016-7345-B11A-E15DC175F5E3}" type="pres">
      <dgm:prSet presAssocID="{01F6A018-E54F-7B48-8CD4-B8189AF212F1}" presName="horzTwo" presStyleCnt="0"/>
      <dgm:spPr/>
    </dgm:pt>
    <dgm:pt modelId="{BF063827-460A-FC4E-B29D-6954E24E5F9D}" type="pres">
      <dgm:prSet presAssocID="{BE4C3CB1-C1E9-9B45-90D3-EE3A3FCBD359}" presName="sibSpaceOne" presStyleCnt="0"/>
      <dgm:spPr/>
    </dgm:pt>
    <dgm:pt modelId="{C14DF8BA-5EAF-EE4A-BCDB-293915B67EC2}" type="pres">
      <dgm:prSet presAssocID="{3DD519EF-D060-5C4C-89A3-D4B05F1D29FC}" presName="vertOne" presStyleCnt="0"/>
      <dgm:spPr/>
    </dgm:pt>
    <dgm:pt modelId="{12C0CD98-2AC9-D049-AE72-53C3C1D85E0B}" type="pres">
      <dgm:prSet presAssocID="{3DD519EF-D060-5C4C-89A3-D4B05F1D29FC}" presName="txOne" presStyleLbl="node0" presStyleIdx="2" presStyleCnt="3">
        <dgm:presLayoutVars>
          <dgm:chPref val="3"/>
        </dgm:presLayoutVars>
      </dgm:prSet>
      <dgm:spPr/>
      <dgm:t>
        <a:bodyPr/>
        <a:lstStyle/>
        <a:p>
          <a:endParaRPr lang="en-US"/>
        </a:p>
      </dgm:t>
    </dgm:pt>
    <dgm:pt modelId="{043C57A2-A357-F04D-8779-ECE5C5D78F6D}" type="pres">
      <dgm:prSet presAssocID="{3DD519EF-D060-5C4C-89A3-D4B05F1D29FC}" presName="parTransOne" presStyleCnt="0"/>
      <dgm:spPr/>
    </dgm:pt>
    <dgm:pt modelId="{4C225414-ADE4-8C45-B8E8-52C76ED5B6CB}" type="pres">
      <dgm:prSet presAssocID="{3DD519EF-D060-5C4C-89A3-D4B05F1D29FC}" presName="horzOne" presStyleCnt="0"/>
      <dgm:spPr/>
    </dgm:pt>
    <dgm:pt modelId="{E4FE070D-EAFB-8746-8994-0C4371D5355B}" type="pres">
      <dgm:prSet presAssocID="{B4E430A6-76EF-9C45-B188-853543C5E36A}" presName="vertTwo" presStyleCnt="0"/>
      <dgm:spPr/>
    </dgm:pt>
    <dgm:pt modelId="{2DD27234-4FFF-DA42-B1BD-A93CB8C85C55}" type="pres">
      <dgm:prSet presAssocID="{B4E430A6-76EF-9C45-B188-853543C5E36A}" presName="txTwo" presStyleLbl="node2" presStyleIdx="5" presStyleCnt="6">
        <dgm:presLayoutVars>
          <dgm:chPref val="3"/>
        </dgm:presLayoutVars>
      </dgm:prSet>
      <dgm:spPr/>
      <dgm:t>
        <a:bodyPr/>
        <a:lstStyle/>
        <a:p>
          <a:endParaRPr lang="en-US"/>
        </a:p>
      </dgm:t>
    </dgm:pt>
    <dgm:pt modelId="{4CB77FA0-CBD2-7A42-BD91-23C6C83DFFE5}" type="pres">
      <dgm:prSet presAssocID="{B4E430A6-76EF-9C45-B188-853543C5E36A}" presName="horzTwo" presStyleCnt="0"/>
      <dgm:spPr/>
    </dgm:pt>
  </dgm:ptLst>
  <dgm:cxnLst>
    <dgm:cxn modelId="{F365B3C1-452D-714A-BE40-FFE650394F4B}" srcId="{E984AC46-8004-0649-9166-2F2A317D4F55}" destId="{A8597826-7D91-084E-ABE7-21DBE260EB07}" srcOrd="0" destOrd="0" parTransId="{8E2FA415-A94B-F746-97C8-E659C9908C49}" sibTransId="{72B8F23B-3ADF-4E43-B8A5-CFBD91F1209D}"/>
    <dgm:cxn modelId="{645B4EE5-B592-834A-9D0A-544825BB9803}" srcId="{45DFADEA-AF71-F246-853F-F171CAB978B0}" destId="{3DD519EF-D060-5C4C-89A3-D4B05F1D29FC}" srcOrd="2" destOrd="0" parTransId="{0C3A6630-85D9-C649-BFDA-AA0A4F85FC0B}" sibTransId="{1D991CAE-2827-3740-A972-9BCF73D06D6A}"/>
    <dgm:cxn modelId="{DE05FC03-AF4A-D042-8613-4A0A32715269}" type="presOf" srcId="{39A15CCD-8FEC-3640-9F0D-F39F1C9A70CC}" destId="{73A4DC31-E3AC-A64E-8D36-51B16D27F8F4}" srcOrd="0" destOrd="0" presId="urn:microsoft.com/office/officeart/2005/8/layout/hierarchy4"/>
    <dgm:cxn modelId="{67A62165-1EEC-5F43-BBB4-D00E704CF2FD}" type="presOf" srcId="{889F5182-76F7-A34B-9D91-1567AFE95395}" destId="{EC76F74E-BE8F-D145-96DD-2ACAF1691D02}" srcOrd="0" destOrd="0" presId="urn:microsoft.com/office/officeart/2005/8/layout/hierarchy4"/>
    <dgm:cxn modelId="{4A11F136-741D-9646-9034-732F90F279B8}" type="presOf" srcId="{F1C40D92-436C-294E-830E-29C5C8BFC004}" destId="{59ECC776-D1CD-F14C-9665-49A81592BC1E}" srcOrd="0" destOrd="0" presId="urn:microsoft.com/office/officeart/2005/8/layout/hierarchy4"/>
    <dgm:cxn modelId="{D239F627-60F4-7245-BFE4-285603E261C8}" type="presOf" srcId="{768A8BC0-A841-E24D-A744-018978F910BA}" destId="{5FB6ECBD-04C7-4E44-96EA-6D79A1F79D00}" srcOrd="0" destOrd="0" presId="urn:microsoft.com/office/officeart/2005/8/layout/hierarchy4"/>
    <dgm:cxn modelId="{139BDA0D-27AF-C848-94BA-72A8F334FF6B}" srcId="{9D3DF73D-0C1F-CF4E-84CB-07E6015F8B88}" destId="{889F5182-76F7-A34B-9D91-1567AFE95395}" srcOrd="1" destOrd="0" parTransId="{065C900F-AAAF-6743-A19A-39834130F458}" sibTransId="{8C787A6D-8F17-0E42-BEF8-E88399D14753}"/>
    <dgm:cxn modelId="{E13C635E-CD11-5C44-8EB9-E905F47C69B2}" srcId="{BC6E4D32-88E4-4147-817C-F7742B17BAE2}" destId="{E984AC46-8004-0649-9166-2F2A317D4F55}" srcOrd="0" destOrd="0" parTransId="{E2702A9D-2D6A-A948-8475-771C1C852E92}" sibTransId="{18E61E9C-FAC7-844B-961A-E18980A6934C}"/>
    <dgm:cxn modelId="{39081E94-A949-A545-8D03-FC623550522A}" type="presOf" srcId="{67F71911-7F39-044D-BAE7-46A35FAF54F2}" destId="{779CFBC6-7C9E-8C43-B2D5-2A116E389E56}" srcOrd="0" destOrd="0" presId="urn:microsoft.com/office/officeart/2005/8/layout/hierarchy4"/>
    <dgm:cxn modelId="{5A0DD575-D2C3-9043-8DB0-A88D1792355B}" type="presOf" srcId="{99FD9411-349B-1843-865F-D66B4A2A5C36}" destId="{54ABBC12-3166-A948-A99B-1839A33105CF}" srcOrd="0" destOrd="0" presId="urn:microsoft.com/office/officeart/2005/8/layout/hierarchy4"/>
    <dgm:cxn modelId="{BAA462BA-3A63-CE4E-81E6-0FA457E9E93E}" type="presOf" srcId="{E7956121-38A7-6648-9816-0C0D5C48B20E}" destId="{ED3695AF-3CBD-CF4F-8AF0-AFF21EDB0FD0}" srcOrd="0" destOrd="0" presId="urn:microsoft.com/office/officeart/2005/8/layout/hierarchy4"/>
    <dgm:cxn modelId="{F49A0796-00C5-6243-89A0-7F599C94DF49}" type="presOf" srcId="{2D47B70D-B085-9442-A63D-A244983602A9}" destId="{93E6A7F3-A398-7347-AFC4-159C510CFA26}" srcOrd="0" destOrd="0" presId="urn:microsoft.com/office/officeart/2005/8/layout/hierarchy4"/>
    <dgm:cxn modelId="{D8686BA0-621B-E64A-83CF-86B7A4EA533E}" srcId="{BC6E4D32-88E4-4147-817C-F7742B17BAE2}" destId="{04213D96-0AAA-484F-B28D-D7481CC3018C}" srcOrd="1" destOrd="0" parTransId="{C4E40EE0-EB59-E840-BCC4-627894C0BED5}" sibTransId="{7BD95B8E-3045-A649-BB7F-00F742DED4BC}"/>
    <dgm:cxn modelId="{8C098C0E-264C-8645-BE15-863298109FCF}" type="presOf" srcId="{BC6E4D32-88E4-4147-817C-F7742B17BAE2}" destId="{C159137B-3A65-0E44-8610-84B99126F970}" srcOrd="0" destOrd="0" presId="urn:microsoft.com/office/officeart/2005/8/layout/hierarchy4"/>
    <dgm:cxn modelId="{609132A7-AC88-0A40-8594-06CB25DBE935}" type="presOf" srcId="{A498210A-CA8D-424B-A68B-D38C7298B01C}" destId="{A18FFBB5-6176-C245-8D58-926F763BE5D7}" srcOrd="0" destOrd="0" presId="urn:microsoft.com/office/officeart/2005/8/layout/hierarchy4"/>
    <dgm:cxn modelId="{B2CF7142-2EDF-644A-B2C8-D2B8F261C620}" type="presOf" srcId="{9D3DF73D-0C1F-CF4E-84CB-07E6015F8B88}" destId="{4A7B54C3-73B5-284C-8F6B-D34BA0CDA3D2}" srcOrd="0" destOrd="0" presId="urn:microsoft.com/office/officeart/2005/8/layout/hierarchy4"/>
    <dgm:cxn modelId="{6A8C3DFB-07CC-4C4D-BBCD-01E8C26A2D98}" srcId="{9D3DF73D-0C1F-CF4E-84CB-07E6015F8B88}" destId="{E9BA88D9-D3CB-2448-9C38-D2F30A0E44CA}" srcOrd="2" destOrd="0" parTransId="{AE317D96-7199-F64E-9EDC-9183E17D3AED}" sibTransId="{EE2CF7EA-4AED-8949-9FAC-670C81D9BC88}"/>
    <dgm:cxn modelId="{A4AD43D5-BC60-7449-8B29-FF7AE5069B47}" type="presOf" srcId="{A8597826-7D91-084E-ABE7-21DBE260EB07}" destId="{3160601F-DB55-EB44-8283-9A7CD9DE2578}" srcOrd="0" destOrd="0" presId="urn:microsoft.com/office/officeart/2005/8/layout/hierarchy4"/>
    <dgm:cxn modelId="{249932EA-2ADD-2347-8F2B-E209B23667C1}" srcId="{04213D96-0AAA-484F-B28D-D7481CC3018C}" destId="{6E57F283-C0EA-3B47-A842-4696D45FC290}" srcOrd="0" destOrd="0" parTransId="{6F31AD6E-CE97-6E42-B043-75D699E4B72B}" sibTransId="{F3E1CFD2-EBE2-524D-AA24-E5F3D71944C0}"/>
    <dgm:cxn modelId="{AC22B331-FAC3-7C41-BE1D-3B7FE4040726}" type="presOf" srcId="{E984AC46-8004-0649-9166-2F2A317D4F55}" destId="{E2F85001-BD00-8346-86C8-77B1BBB8BCF9}" srcOrd="0" destOrd="0" presId="urn:microsoft.com/office/officeart/2005/8/layout/hierarchy4"/>
    <dgm:cxn modelId="{2AACBB6E-6C4B-CB42-B1F2-F87333BEAEDA}" srcId="{BC6E4D32-88E4-4147-817C-F7742B17BAE2}" destId="{67F71911-7F39-044D-BAE7-46A35FAF54F2}" srcOrd="4" destOrd="0" parTransId="{4724FB3E-8667-6E47-944C-CA8A2581FCFC}" sibTransId="{4C7ADBA3-05DB-F94F-B1C1-6AD416616FC6}"/>
    <dgm:cxn modelId="{36202CCC-CCEB-5B48-850C-77033DDD8321}" srcId="{BC6E4D32-88E4-4147-817C-F7742B17BAE2}" destId="{A498210A-CA8D-424B-A68B-D38C7298B01C}" srcOrd="2" destOrd="0" parTransId="{9BC5C22E-C174-0E4C-8FDA-50C236D11AB0}" sibTransId="{89A1B570-4F76-A44B-9D37-7AA018254CA3}"/>
    <dgm:cxn modelId="{0C4EF960-3672-6143-9093-AE09A22D30E2}" srcId="{BC6E4D32-88E4-4147-817C-F7742B17BAE2}" destId="{39A15CCD-8FEC-3640-9F0D-F39F1C9A70CC}" srcOrd="5" destOrd="0" parTransId="{ABBDFE57-D524-4B40-A6AF-C3F63137BF14}" sibTransId="{5B5F4D2A-A6E8-B34A-A6C1-62FA7590BBA5}"/>
    <dgm:cxn modelId="{224A4656-C717-0B4D-BB3F-BC2DF31D11B9}" srcId="{889F5182-76F7-A34B-9D91-1567AFE95395}" destId="{768A8BC0-A841-E24D-A744-018978F910BA}" srcOrd="0" destOrd="0" parTransId="{EC87B4CA-0149-4643-A0B6-5DC70E1D831C}" sibTransId="{CAF410E9-68CE-0F44-A83E-15F3DEE81651}"/>
    <dgm:cxn modelId="{C3B3BF1A-6148-FC45-AB1D-A75ABDD117AE}" srcId="{3DD519EF-D060-5C4C-89A3-D4B05F1D29FC}" destId="{B4E430A6-76EF-9C45-B188-853543C5E36A}" srcOrd="0" destOrd="0" parTransId="{97DE8D24-89F5-B849-B733-8252DE377775}" sibTransId="{5E858ACD-59E5-FF47-B782-C48596F3ACE6}"/>
    <dgm:cxn modelId="{DF45D4AA-5168-5347-86A3-032D7FCC333F}" srcId="{A498210A-CA8D-424B-A68B-D38C7298B01C}" destId="{F1C40D92-436C-294E-830E-29C5C8BFC004}" srcOrd="0" destOrd="0" parTransId="{74A15A26-880D-614F-8A5B-196CDB4610A7}" sibTransId="{B672494F-DACA-4A44-A8DD-09D6C629E1A2}"/>
    <dgm:cxn modelId="{88BA7ED7-B368-434D-B41B-08379EC52BB6}" srcId="{45DFADEA-AF71-F246-853F-F171CAB978B0}" destId="{9D3DF73D-0C1F-CF4E-84CB-07E6015F8B88}" srcOrd="0" destOrd="0" parTransId="{6190FE28-EFCA-6242-8A48-E6C31C67C5B9}" sibTransId="{5867E842-D271-0E44-866A-338F07807D64}"/>
    <dgm:cxn modelId="{73C49716-53F5-9E46-B1BD-75AB8064BA73}" srcId="{BC6E4D32-88E4-4147-817C-F7742B17BAE2}" destId="{99FD9411-349B-1843-865F-D66B4A2A5C36}" srcOrd="3" destOrd="0" parTransId="{CC9C1BB5-9083-D643-98E5-6F9091524FDD}" sibTransId="{B5313C6C-D90D-3146-9A58-A82A4EBBBE83}"/>
    <dgm:cxn modelId="{64BDEF90-6EEE-8347-92C7-63F343CDD0A6}" type="presOf" srcId="{45DFADEA-AF71-F246-853F-F171CAB978B0}" destId="{48CE8297-A194-0C47-817F-BF7B4762FB76}" srcOrd="0" destOrd="0" presId="urn:microsoft.com/office/officeart/2005/8/layout/hierarchy4"/>
    <dgm:cxn modelId="{3D26131A-BCB2-524D-A620-F7CF11758A61}" srcId="{9D3DF73D-0C1F-CF4E-84CB-07E6015F8B88}" destId="{E7956121-38A7-6648-9816-0C0D5C48B20E}" srcOrd="3" destOrd="0" parTransId="{324E076C-FFAA-B949-98DF-EB30CA7F900E}" sibTransId="{03511E1B-320B-B34C-9869-0EF61EDBA4FD}"/>
    <dgm:cxn modelId="{3FB1B202-B1ED-A240-A5ED-FF62FD83E35C}" type="presOf" srcId="{3DD519EF-D060-5C4C-89A3-D4B05F1D29FC}" destId="{12C0CD98-2AC9-D049-AE72-53C3C1D85E0B}" srcOrd="0" destOrd="0" presId="urn:microsoft.com/office/officeart/2005/8/layout/hierarchy4"/>
    <dgm:cxn modelId="{1D8E03DF-06FB-AE4C-B90A-6C065EFAC0B7}" type="presOf" srcId="{04213D96-0AAA-484F-B28D-D7481CC3018C}" destId="{F726F666-DBB6-0A44-A3EC-5B5B3EC9FD6C}" srcOrd="0" destOrd="0" presId="urn:microsoft.com/office/officeart/2005/8/layout/hierarchy4"/>
    <dgm:cxn modelId="{6F25EAB6-968A-7C46-97DB-BFEE1A9678B4}" srcId="{45DFADEA-AF71-F246-853F-F171CAB978B0}" destId="{2D47B70D-B085-9442-A63D-A244983602A9}" srcOrd="1" destOrd="0" parTransId="{6C8C657D-818D-9D44-86AD-A3BDAA1CF87F}" sibTransId="{BE4C3CB1-C1E9-9B45-90D3-EE3A3FCBD359}"/>
    <dgm:cxn modelId="{48A7ED66-05B5-4B42-9B0C-05558FF3F460}" type="presOf" srcId="{6E57F283-C0EA-3B47-A842-4696D45FC290}" destId="{ECF4EFFB-47BE-0B43-BA48-3454B2FD81DA}" srcOrd="0" destOrd="0" presId="urn:microsoft.com/office/officeart/2005/8/layout/hierarchy4"/>
    <dgm:cxn modelId="{5C71FDDD-A9D5-1F40-96FD-8AF2488B3977}" type="presOf" srcId="{E9BA88D9-D3CB-2448-9C38-D2F30A0E44CA}" destId="{AF90348D-FF42-BF45-898A-3CC90B24195C}" srcOrd="0" destOrd="0" presId="urn:microsoft.com/office/officeart/2005/8/layout/hierarchy4"/>
    <dgm:cxn modelId="{793170A0-BB7B-0949-AE52-BC27D6EE58C3}" type="presOf" srcId="{01F6A018-E54F-7B48-8CD4-B8189AF212F1}" destId="{2DC302EF-5A83-4749-AD34-5DC97EE2CC9A}" srcOrd="0" destOrd="0" presId="urn:microsoft.com/office/officeart/2005/8/layout/hierarchy4"/>
    <dgm:cxn modelId="{BCDB6662-49AD-ED41-A531-8BFB7629377C}" type="presOf" srcId="{B4E430A6-76EF-9C45-B188-853543C5E36A}" destId="{2DD27234-4FFF-DA42-B1BD-A93CB8C85C55}" srcOrd="0" destOrd="0" presId="urn:microsoft.com/office/officeart/2005/8/layout/hierarchy4"/>
    <dgm:cxn modelId="{BCC906FC-DCF2-0949-9AD4-5CAD1535A0B6}" srcId="{2D47B70D-B085-9442-A63D-A244983602A9}" destId="{01F6A018-E54F-7B48-8CD4-B8189AF212F1}" srcOrd="0" destOrd="0" parTransId="{D9989A65-E6FF-4B43-B124-F27466842EA4}" sibTransId="{A23CB2A7-C877-774C-B6E7-025CA5D39CBA}"/>
    <dgm:cxn modelId="{4AACF961-F7A1-1546-A8CD-8CA50666D2F7}" srcId="{9D3DF73D-0C1F-CF4E-84CB-07E6015F8B88}" destId="{BC6E4D32-88E4-4147-817C-F7742B17BAE2}" srcOrd="0" destOrd="0" parTransId="{0E65A249-E57C-4244-A929-C95E9798F1C6}" sibTransId="{0054EC07-75CB-3A45-990F-01FF216A7AF8}"/>
    <dgm:cxn modelId="{52BBDC4D-FE7A-B741-9831-8EC2BF314F45}" type="presParOf" srcId="{48CE8297-A194-0C47-817F-BF7B4762FB76}" destId="{02782A66-C45F-3845-AAA9-D0B67E260DFE}" srcOrd="0" destOrd="0" presId="urn:microsoft.com/office/officeart/2005/8/layout/hierarchy4"/>
    <dgm:cxn modelId="{532FBF1A-BDB6-E544-B83B-E040C601E58F}" type="presParOf" srcId="{02782A66-C45F-3845-AAA9-D0B67E260DFE}" destId="{4A7B54C3-73B5-284C-8F6B-D34BA0CDA3D2}" srcOrd="0" destOrd="0" presId="urn:microsoft.com/office/officeart/2005/8/layout/hierarchy4"/>
    <dgm:cxn modelId="{54740984-5BAB-504F-87B7-D5FB765BB502}" type="presParOf" srcId="{02782A66-C45F-3845-AAA9-D0B67E260DFE}" destId="{A5AF90D0-A131-274E-AF23-2522ECFDDA6D}" srcOrd="1" destOrd="0" presId="urn:microsoft.com/office/officeart/2005/8/layout/hierarchy4"/>
    <dgm:cxn modelId="{B56FF87C-38FA-5248-B9B8-997983828925}" type="presParOf" srcId="{02782A66-C45F-3845-AAA9-D0B67E260DFE}" destId="{2DDA34CE-6974-E448-984B-135B96F32A25}" srcOrd="2" destOrd="0" presId="urn:microsoft.com/office/officeart/2005/8/layout/hierarchy4"/>
    <dgm:cxn modelId="{6CEDD076-A472-624F-ACBD-A38CD678B611}" type="presParOf" srcId="{2DDA34CE-6974-E448-984B-135B96F32A25}" destId="{9F15D4D6-7D4C-814A-B4E3-C6A80D65EAF7}" srcOrd="0" destOrd="0" presId="urn:microsoft.com/office/officeart/2005/8/layout/hierarchy4"/>
    <dgm:cxn modelId="{0A5A66D4-1030-D847-AC19-2930BE7C6A92}" type="presParOf" srcId="{9F15D4D6-7D4C-814A-B4E3-C6A80D65EAF7}" destId="{C159137B-3A65-0E44-8610-84B99126F970}" srcOrd="0" destOrd="0" presId="urn:microsoft.com/office/officeart/2005/8/layout/hierarchy4"/>
    <dgm:cxn modelId="{43BD44B3-1E25-4C49-83FA-AF2E4CB49941}" type="presParOf" srcId="{9F15D4D6-7D4C-814A-B4E3-C6A80D65EAF7}" destId="{4F65A5B4-91C5-334F-BBAB-92B067442554}" srcOrd="1" destOrd="0" presId="urn:microsoft.com/office/officeart/2005/8/layout/hierarchy4"/>
    <dgm:cxn modelId="{AF8EBC0E-ED5A-FC46-9D2B-6BB6A5113648}" type="presParOf" srcId="{9F15D4D6-7D4C-814A-B4E3-C6A80D65EAF7}" destId="{8394B1E7-516F-D64B-9795-2D2A7165E367}" srcOrd="2" destOrd="0" presId="urn:microsoft.com/office/officeart/2005/8/layout/hierarchy4"/>
    <dgm:cxn modelId="{F8B1AAE9-67E2-3643-9F6E-9DBC8CD88039}" type="presParOf" srcId="{8394B1E7-516F-D64B-9795-2D2A7165E367}" destId="{0FF25C74-8E1F-234B-A2F3-E158C330CF88}" srcOrd="0" destOrd="0" presId="urn:microsoft.com/office/officeart/2005/8/layout/hierarchy4"/>
    <dgm:cxn modelId="{4EDD6E2C-E49D-8543-9491-0C827B0C64F1}" type="presParOf" srcId="{0FF25C74-8E1F-234B-A2F3-E158C330CF88}" destId="{E2F85001-BD00-8346-86C8-77B1BBB8BCF9}" srcOrd="0" destOrd="0" presId="urn:microsoft.com/office/officeart/2005/8/layout/hierarchy4"/>
    <dgm:cxn modelId="{142F5B79-C630-6C45-BD4B-53787DA09959}" type="presParOf" srcId="{0FF25C74-8E1F-234B-A2F3-E158C330CF88}" destId="{57B451BA-00CB-BC43-95A9-7E257DD4F3D7}" srcOrd="1" destOrd="0" presId="urn:microsoft.com/office/officeart/2005/8/layout/hierarchy4"/>
    <dgm:cxn modelId="{F2CB056E-760C-6440-AD99-6D94045245BE}" type="presParOf" srcId="{0FF25C74-8E1F-234B-A2F3-E158C330CF88}" destId="{54997F48-816D-0249-BB77-36AA4AB2B88C}" srcOrd="2" destOrd="0" presId="urn:microsoft.com/office/officeart/2005/8/layout/hierarchy4"/>
    <dgm:cxn modelId="{CF586C24-A1A5-B947-8336-FEDD00B96125}" type="presParOf" srcId="{54997F48-816D-0249-BB77-36AA4AB2B88C}" destId="{88FAEACA-2A16-3349-B539-650566DF6089}" srcOrd="0" destOrd="0" presId="urn:microsoft.com/office/officeart/2005/8/layout/hierarchy4"/>
    <dgm:cxn modelId="{7C8DE369-BD33-5E41-846F-CAE178D49BE9}" type="presParOf" srcId="{88FAEACA-2A16-3349-B539-650566DF6089}" destId="{3160601F-DB55-EB44-8283-9A7CD9DE2578}" srcOrd="0" destOrd="0" presId="urn:microsoft.com/office/officeart/2005/8/layout/hierarchy4"/>
    <dgm:cxn modelId="{5491937A-B147-F449-B403-50885ECD81E0}" type="presParOf" srcId="{88FAEACA-2A16-3349-B539-650566DF6089}" destId="{B92C9F3C-C529-3C49-B227-4721FD50EDA2}" srcOrd="1" destOrd="0" presId="urn:microsoft.com/office/officeart/2005/8/layout/hierarchy4"/>
    <dgm:cxn modelId="{1B334FCE-07EC-E24F-8843-21577135BBE5}" type="presParOf" srcId="{8394B1E7-516F-D64B-9795-2D2A7165E367}" destId="{AB405206-F748-674E-8A08-910C98DA78D5}" srcOrd="1" destOrd="0" presId="urn:microsoft.com/office/officeart/2005/8/layout/hierarchy4"/>
    <dgm:cxn modelId="{612252EB-FDED-0847-9C85-612AFB6F6FD8}" type="presParOf" srcId="{8394B1E7-516F-D64B-9795-2D2A7165E367}" destId="{0A4C949A-B91A-3844-8D96-BA0A545E07EC}" srcOrd="2" destOrd="0" presId="urn:microsoft.com/office/officeart/2005/8/layout/hierarchy4"/>
    <dgm:cxn modelId="{66CE5F0E-D0A2-A548-942F-76ACBF5F3CDC}" type="presParOf" srcId="{0A4C949A-B91A-3844-8D96-BA0A545E07EC}" destId="{F726F666-DBB6-0A44-A3EC-5B5B3EC9FD6C}" srcOrd="0" destOrd="0" presId="urn:microsoft.com/office/officeart/2005/8/layout/hierarchy4"/>
    <dgm:cxn modelId="{2F1C9F8F-BF7F-E54C-8BAA-917B3685B624}" type="presParOf" srcId="{0A4C949A-B91A-3844-8D96-BA0A545E07EC}" destId="{D66E7D3C-15A5-6B4A-ACE2-A70A5FE755E0}" srcOrd="1" destOrd="0" presId="urn:microsoft.com/office/officeart/2005/8/layout/hierarchy4"/>
    <dgm:cxn modelId="{1220158B-5FAA-5E43-A0A1-06256415B106}" type="presParOf" srcId="{0A4C949A-B91A-3844-8D96-BA0A545E07EC}" destId="{FC4DA9E0-8902-C547-836D-D693794651E8}" srcOrd="2" destOrd="0" presId="urn:microsoft.com/office/officeart/2005/8/layout/hierarchy4"/>
    <dgm:cxn modelId="{273BE224-4C4B-3F41-9DC3-DEEF0BB49D79}" type="presParOf" srcId="{FC4DA9E0-8902-C547-836D-D693794651E8}" destId="{11BD6D66-23A7-6441-8C5E-DB94A677F0F2}" srcOrd="0" destOrd="0" presId="urn:microsoft.com/office/officeart/2005/8/layout/hierarchy4"/>
    <dgm:cxn modelId="{1739AF69-647A-804F-B1D2-8552CFE3E516}" type="presParOf" srcId="{11BD6D66-23A7-6441-8C5E-DB94A677F0F2}" destId="{ECF4EFFB-47BE-0B43-BA48-3454B2FD81DA}" srcOrd="0" destOrd="0" presId="urn:microsoft.com/office/officeart/2005/8/layout/hierarchy4"/>
    <dgm:cxn modelId="{BFEDD3E8-D8F8-5342-AE27-6368CB745D92}" type="presParOf" srcId="{11BD6D66-23A7-6441-8C5E-DB94A677F0F2}" destId="{98AFAADC-2BBC-FD4A-80D4-6B0DABF476CD}" srcOrd="1" destOrd="0" presId="urn:microsoft.com/office/officeart/2005/8/layout/hierarchy4"/>
    <dgm:cxn modelId="{3F15773D-DADE-904D-9205-9E63C7803D99}" type="presParOf" srcId="{8394B1E7-516F-D64B-9795-2D2A7165E367}" destId="{9F962967-90BF-C044-A82A-068E26BD15B3}" srcOrd="3" destOrd="0" presId="urn:microsoft.com/office/officeart/2005/8/layout/hierarchy4"/>
    <dgm:cxn modelId="{76F85F52-1AC5-A841-9B34-E7AC00304D5F}" type="presParOf" srcId="{8394B1E7-516F-D64B-9795-2D2A7165E367}" destId="{2EFAAF35-3879-A440-AB77-1CA50A13385D}" srcOrd="4" destOrd="0" presId="urn:microsoft.com/office/officeart/2005/8/layout/hierarchy4"/>
    <dgm:cxn modelId="{F0C2AF32-31CA-5B43-9468-DEEB7DF6075B}" type="presParOf" srcId="{2EFAAF35-3879-A440-AB77-1CA50A13385D}" destId="{A18FFBB5-6176-C245-8D58-926F763BE5D7}" srcOrd="0" destOrd="0" presId="urn:microsoft.com/office/officeart/2005/8/layout/hierarchy4"/>
    <dgm:cxn modelId="{3C5FB289-DB18-B747-B2AA-1681FD0ACE58}" type="presParOf" srcId="{2EFAAF35-3879-A440-AB77-1CA50A13385D}" destId="{4CBCEBEE-F6BB-E942-AAF0-2AD4C91CB39E}" srcOrd="1" destOrd="0" presId="urn:microsoft.com/office/officeart/2005/8/layout/hierarchy4"/>
    <dgm:cxn modelId="{291E06EE-4606-0740-B699-84796BEEA62F}" type="presParOf" srcId="{2EFAAF35-3879-A440-AB77-1CA50A13385D}" destId="{D9175E3D-0C66-934A-9D89-86F4472AA311}" srcOrd="2" destOrd="0" presId="urn:microsoft.com/office/officeart/2005/8/layout/hierarchy4"/>
    <dgm:cxn modelId="{06DB05C8-0B2D-E840-B02A-E3D03C8E16FF}" type="presParOf" srcId="{D9175E3D-0C66-934A-9D89-86F4472AA311}" destId="{7A13819E-2CDD-7249-8E87-C882E54C9742}" srcOrd="0" destOrd="0" presId="urn:microsoft.com/office/officeart/2005/8/layout/hierarchy4"/>
    <dgm:cxn modelId="{26689CF0-1AA5-2644-9712-4578A005E1CA}" type="presParOf" srcId="{7A13819E-2CDD-7249-8E87-C882E54C9742}" destId="{59ECC776-D1CD-F14C-9665-49A81592BC1E}" srcOrd="0" destOrd="0" presId="urn:microsoft.com/office/officeart/2005/8/layout/hierarchy4"/>
    <dgm:cxn modelId="{3354C40C-A3AA-6443-8846-2D2821CE4632}" type="presParOf" srcId="{7A13819E-2CDD-7249-8E87-C882E54C9742}" destId="{A3E53E9E-7B9C-C443-95B9-286697EA32C3}" srcOrd="1" destOrd="0" presId="urn:microsoft.com/office/officeart/2005/8/layout/hierarchy4"/>
    <dgm:cxn modelId="{8B63D3AE-94B1-514C-BF59-70CA31CE123F}" type="presParOf" srcId="{8394B1E7-516F-D64B-9795-2D2A7165E367}" destId="{FA9D96BF-916A-FB46-AFD3-073FB50A7EF5}" srcOrd="5" destOrd="0" presId="urn:microsoft.com/office/officeart/2005/8/layout/hierarchy4"/>
    <dgm:cxn modelId="{1AF3F451-6A03-C542-B7CD-B74E00DD0263}" type="presParOf" srcId="{8394B1E7-516F-D64B-9795-2D2A7165E367}" destId="{C62DFED7-939E-E844-AF72-ACA7A069F177}" srcOrd="6" destOrd="0" presId="urn:microsoft.com/office/officeart/2005/8/layout/hierarchy4"/>
    <dgm:cxn modelId="{28B474D8-9302-3B45-AAAF-BDC476F35489}" type="presParOf" srcId="{C62DFED7-939E-E844-AF72-ACA7A069F177}" destId="{54ABBC12-3166-A948-A99B-1839A33105CF}" srcOrd="0" destOrd="0" presId="urn:microsoft.com/office/officeart/2005/8/layout/hierarchy4"/>
    <dgm:cxn modelId="{73340A10-9D6F-EF48-9076-C446CE4B21BB}" type="presParOf" srcId="{C62DFED7-939E-E844-AF72-ACA7A069F177}" destId="{F8800157-3FC6-9942-BFC1-5987A614D736}" srcOrd="1" destOrd="0" presId="urn:microsoft.com/office/officeart/2005/8/layout/hierarchy4"/>
    <dgm:cxn modelId="{63FB124E-23B7-444A-80FB-0977B1F363EA}" type="presParOf" srcId="{8394B1E7-516F-D64B-9795-2D2A7165E367}" destId="{9261DBA2-5F8C-BD48-A58B-8E855310E309}" srcOrd="7" destOrd="0" presId="urn:microsoft.com/office/officeart/2005/8/layout/hierarchy4"/>
    <dgm:cxn modelId="{605EE7F6-3AEF-4645-AF63-030AE42B2058}" type="presParOf" srcId="{8394B1E7-516F-D64B-9795-2D2A7165E367}" destId="{474D1E37-AF14-EB46-8913-4012068E9AB3}" srcOrd="8" destOrd="0" presId="urn:microsoft.com/office/officeart/2005/8/layout/hierarchy4"/>
    <dgm:cxn modelId="{3DBCA1D3-DB84-CC43-8700-A9E7930ADAA8}" type="presParOf" srcId="{474D1E37-AF14-EB46-8913-4012068E9AB3}" destId="{779CFBC6-7C9E-8C43-B2D5-2A116E389E56}" srcOrd="0" destOrd="0" presId="urn:microsoft.com/office/officeart/2005/8/layout/hierarchy4"/>
    <dgm:cxn modelId="{700E78F8-FBEF-4C41-B870-165114CB5A15}" type="presParOf" srcId="{474D1E37-AF14-EB46-8913-4012068E9AB3}" destId="{623896E6-BB70-364B-8C24-771D254F97E4}" srcOrd="1" destOrd="0" presId="urn:microsoft.com/office/officeart/2005/8/layout/hierarchy4"/>
    <dgm:cxn modelId="{341027FB-3C69-D948-B692-504D7A6903DD}" type="presParOf" srcId="{8394B1E7-516F-D64B-9795-2D2A7165E367}" destId="{9B5248D2-D710-6F49-A2E4-1772EC78CF51}" srcOrd="9" destOrd="0" presId="urn:microsoft.com/office/officeart/2005/8/layout/hierarchy4"/>
    <dgm:cxn modelId="{68D337A4-5007-B24D-8D45-7D8CD9D80A49}" type="presParOf" srcId="{8394B1E7-516F-D64B-9795-2D2A7165E367}" destId="{25152FD3-92E3-C143-AF2B-033E9D883C6F}" srcOrd="10" destOrd="0" presId="urn:microsoft.com/office/officeart/2005/8/layout/hierarchy4"/>
    <dgm:cxn modelId="{A329891D-782C-1E4B-A645-593CC24CF171}" type="presParOf" srcId="{25152FD3-92E3-C143-AF2B-033E9D883C6F}" destId="{73A4DC31-E3AC-A64E-8D36-51B16D27F8F4}" srcOrd="0" destOrd="0" presId="urn:microsoft.com/office/officeart/2005/8/layout/hierarchy4"/>
    <dgm:cxn modelId="{34698C69-0FDD-2D4B-A4CC-52ECADE60773}" type="presParOf" srcId="{25152FD3-92E3-C143-AF2B-033E9D883C6F}" destId="{719F61C6-BDF2-7648-AD6A-E5A594B26992}" srcOrd="1" destOrd="0" presId="urn:microsoft.com/office/officeart/2005/8/layout/hierarchy4"/>
    <dgm:cxn modelId="{E5FEFB24-594B-8640-AF53-C02370BE7A96}" type="presParOf" srcId="{2DDA34CE-6974-E448-984B-135B96F32A25}" destId="{6F86BC92-4E2F-2F47-AA3A-D418B8CC3D26}" srcOrd="1" destOrd="0" presId="urn:microsoft.com/office/officeart/2005/8/layout/hierarchy4"/>
    <dgm:cxn modelId="{D75D83AB-F0F8-D742-8CB9-76D5B240C689}" type="presParOf" srcId="{2DDA34CE-6974-E448-984B-135B96F32A25}" destId="{BE6682C2-FD44-0C45-AF64-92DEB35AFA15}" srcOrd="2" destOrd="0" presId="urn:microsoft.com/office/officeart/2005/8/layout/hierarchy4"/>
    <dgm:cxn modelId="{19E54B23-896A-CE48-B632-1ABE0033CD8F}" type="presParOf" srcId="{BE6682C2-FD44-0C45-AF64-92DEB35AFA15}" destId="{EC76F74E-BE8F-D145-96DD-2ACAF1691D02}" srcOrd="0" destOrd="0" presId="urn:microsoft.com/office/officeart/2005/8/layout/hierarchy4"/>
    <dgm:cxn modelId="{35116415-4CC0-7E4F-83B3-45C6834C4709}" type="presParOf" srcId="{BE6682C2-FD44-0C45-AF64-92DEB35AFA15}" destId="{CA156290-55BC-6F43-B966-916B79A2E511}" srcOrd="1" destOrd="0" presId="urn:microsoft.com/office/officeart/2005/8/layout/hierarchy4"/>
    <dgm:cxn modelId="{71516B1F-E1C2-7D4B-BA35-E34CF946236F}" type="presParOf" srcId="{BE6682C2-FD44-0C45-AF64-92DEB35AFA15}" destId="{79C864E8-4939-534B-A71B-BB5F4409FE25}" srcOrd="2" destOrd="0" presId="urn:microsoft.com/office/officeart/2005/8/layout/hierarchy4"/>
    <dgm:cxn modelId="{B696EF23-3420-D548-B8A6-698EAD0CCD2A}" type="presParOf" srcId="{79C864E8-4939-534B-A71B-BB5F4409FE25}" destId="{B6FEA406-1E3F-8346-BB66-0EDAA420DA0A}" srcOrd="0" destOrd="0" presId="urn:microsoft.com/office/officeart/2005/8/layout/hierarchy4"/>
    <dgm:cxn modelId="{428CBB8A-6970-E749-A7EB-068EE059623F}" type="presParOf" srcId="{B6FEA406-1E3F-8346-BB66-0EDAA420DA0A}" destId="{5FB6ECBD-04C7-4E44-96EA-6D79A1F79D00}" srcOrd="0" destOrd="0" presId="urn:microsoft.com/office/officeart/2005/8/layout/hierarchy4"/>
    <dgm:cxn modelId="{D9435DF3-649E-6641-9422-8D9F7E4F5013}" type="presParOf" srcId="{B6FEA406-1E3F-8346-BB66-0EDAA420DA0A}" destId="{8766EACD-F4B4-6945-93CA-FA5522D3FBF6}" srcOrd="1" destOrd="0" presId="urn:microsoft.com/office/officeart/2005/8/layout/hierarchy4"/>
    <dgm:cxn modelId="{96C3C91D-00A7-824A-A215-B38A29616095}" type="presParOf" srcId="{2DDA34CE-6974-E448-984B-135B96F32A25}" destId="{573859AF-E3AF-B545-AEEA-DAC630004EA1}" srcOrd="3" destOrd="0" presId="urn:microsoft.com/office/officeart/2005/8/layout/hierarchy4"/>
    <dgm:cxn modelId="{A8931ADA-E36A-6742-9B70-ED6FDAB5B262}" type="presParOf" srcId="{2DDA34CE-6974-E448-984B-135B96F32A25}" destId="{E56E9830-1BFE-8041-8DCA-C01C156A7405}" srcOrd="4" destOrd="0" presId="urn:microsoft.com/office/officeart/2005/8/layout/hierarchy4"/>
    <dgm:cxn modelId="{AFA4FDA1-30F0-964B-8A18-DDA97E26D1B5}" type="presParOf" srcId="{E56E9830-1BFE-8041-8DCA-C01C156A7405}" destId="{AF90348D-FF42-BF45-898A-3CC90B24195C}" srcOrd="0" destOrd="0" presId="urn:microsoft.com/office/officeart/2005/8/layout/hierarchy4"/>
    <dgm:cxn modelId="{7E077574-C260-9A44-808F-36F92EF14B0D}" type="presParOf" srcId="{E56E9830-1BFE-8041-8DCA-C01C156A7405}" destId="{8190E4A9-90C2-4342-AE25-E9A837B093A5}" srcOrd="1" destOrd="0" presId="urn:microsoft.com/office/officeart/2005/8/layout/hierarchy4"/>
    <dgm:cxn modelId="{A4D2EB3D-B9C0-D64D-A779-2C08AC5DBCB0}" type="presParOf" srcId="{2DDA34CE-6974-E448-984B-135B96F32A25}" destId="{5D75642C-8AAB-F24A-A738-7B5FEDEB1E65}" srcOrd="5" destOrd="0" presId="urn:microsoft.com/office/officeart/2005/8/layout/hierarchy4"/>
    <dgm:cxn modelId="{11D3B5B1-F842-244D-BA3D-02B8C4AE284A}" type="presParOf" srcId="{2DDA34CE-6974-E448-984B-135B96F32A25}" destId="{8C53E641-A504-CB42-BC14-5624DBF286F0}" srcOrd="6" destOrd="0" presId="urn:microsoft.com/office/officeart/2005/8/layout/hierarchy4"/>
    <dgm:cxn modelId="{A686C9D0-C5A7-A24E-83C8-9775660F0919}" type="presParOf" srcId="{8C53E641-A504-CB42-BC14-5624DBF286F0}" destId="{ED3695AF-3CBD-CF4F-8AF0-AFF21EDB0FD0}" srcOrd="0" destOrd="0" presId="urn:microsoft.com/office/officeart/2005/8/layout/hierarchy4"/>
    <dgm:cxn modelId="{112D6662-46EA-0E4E-AFC7-EEE9CB994A5D}" type="presParOf" srcId="{8C53E641-A504-CB42-BC14-5624DBF286F0}" destId="{02FE49B4-B088-3D44-A37F-57640C19899C}" srcOrd="1" destOrd="0" presId="urn:microsoft.com/office/officeart/2005/8/layout/hierarchy4"/>
    <dgm:cxn modelId="{01071441-A896-3F4E-B51F-A591449D8EF9}" type="presParOf" srcId="{48CE8297-A194-0C47-817F-BF7B4762FB76}" destId="{6F5DF50C-BE5A-354A-8D1B-679CA2DD1B3B}" srcOrd="1" destOrd="0" presId="urn:microsoft.com/office/officeart/2005/8/layout/hierarchy4"/>
    <dgm:cxn modelId="{60F354D3-AE80-9B44-B610-6FA325AB405F}" type="presParOf" srcId="{48CE8297-A194-0C47-817F-BF7B4762FB76}" destId="{FC04813B-5087-FE41-96C6-A165CD061C36}" srcOrd="2" destOrd="0" presId="urn:microsoft.com/office/officeart/2005/8/layout/hierarchy4"/>
    <dgm:cxn modelId="{C5627D5C-653C-DC4C-B4C4-BAAAD7F7E9F2}" type="presParOf" srcId="{FC04813B-5087-FE41-96C6-A165CD061C36}" destId="{93E6A7F3-A398-7347-AFC4-159C510CFA26}" srcOrd="0" destOrd="0" presId="urn:microsoft.com/office/officeart/2005/8/layout/hierarchy4"/>
    <dgm:cxn modelId="{FAB2F47D-A700-074E-8E2D-9591A5412B34}" type="presParOf" srcId="{FC04813B-5087-FE41-96C6-A165CD061C36}" destId="{C465BAD9-CA0E-C540-ACE8-B243A5398AAD}" srcOrd="1" destOrd="0" presId="urn:microsoft.com/office/officeart/2005/8/layout/hierarchy4"/>
    <dgm:cxn modelId="{9FE1C79B-10ED-FF4F-A3A6-0E091B5CCD5F}" type="presParOf" srcId="{FC04813B-5087-FE41-96C6-A165CD061C36}" destId="{BD638F5F-CC59-B24B-B0D0-BCEA2C833176}" srcOrd="2" destOrd="0" presId="urn:microsoft.com/office/officeart/2005/8/layout/hierarchy4"/>
    <dgm:cxn modelId="{D86E2181-0F57-4F4B-8675-A77563E73FE8}" type="presParOf" srcId="{BD638F5F-CC59-B24B-B0D0-BCEA2C833176}" destId="{42A2C2DC-717B-1047-931A-AA366C397BF4}" srcOrd="0" destOrd="0" presId="urn:microsoft.com/office/officeart/2005/8/layout/hierarchy4"/>
    <dgm:cxn modelId="{57B0D775-FD78-9A4B-BC3D-12CE7C77D0AC}" type="presParOf" srcId="{42A2C2DC-717B-1047-931A-AA366C397BF4}" destId="{2DC302EF-5A83-4749-AD34-5DC97EE2CC9A}" srcOrd="0" destOrd="0" presId="urn:microsoft.com/office/officeart/2005/8/layout/hierarchy4"/>
    <dgm:cxn modelId="{0FD08BCB-8C13-894A-90D8-D6C6B9324187}" type="presParOf" srcId="{42A2C2DC-717B-1047-931A-AA366C397BF4}" destId="{D45D3C08-5016-7345-B11A-E15DC175F5E3}" srcOrd="1" destOrd="0" presId="urn:microsoft.com/office/officeart/2005/8/layout/hierarchy4"/>
    <dgm:cxn modelId="{66A93C7E-D3FB-BC4C-8BE7-57B4AD861FE1}" type="presParOf" srcId="{48CE8297-A194-0C47-817F-BF7B4762FB76}" destId="{BF063827-460A-FC4E-B29D-6954E24E5F9D}" srcOrd="3" destOrd="0" presId="urn:microsoft.com/office/officeart/2005/8/layout/hierarchy4"/>
    <dgm:cxn modelId="{CB8A2916-371E-C647-92C2-2AC8F9320C46}" type="presParOf" srcId="{48CE8297-A194-0C47-817F-BF7B4762FB76}" destId="{C14DF8BA-5EAF-EE4A-BCDB-293915B67EC2}" srcOrd="4" destOrd="0" presId="urn:microsoft.com/office/officeart/2005/8/layout/hierarchy4"/>
    <dgm:cxn modelId="{C1B600B4-DC0C-C149-AE8F-F90667736215}" type="presParOf" srcId="{C14DF8BA-5EAF-EE4A-BCDB-293915B67EC2}" destId="{12C0CD98-2AC9-D049-AE72-53C3C1D85E0B}" srcOrd="0" destOrd="0" presId="urn:microsoft.com/office/officeart/2005/8/layout/hierarchy4"/>
    <dgm:cxn modelId="{567408FA-5030-6145-BBE0-2283F423A3E4}" type="presParOf" srcId="{C14DF8BA-5EAF-EE4A-BCDB-293915B67EC2}" destId="{043C57A2-A357-F04D-8779-ECE5C5D78F6D}" srcOrd="1" destOrd="0" presId="urn:microsoft.com/office/officeart/2005/8/layout/hierarchy4"/>
    <dgm:cxn modelId="{E110ED86-7784-5649-9969-599290932881}" type="presParOf" srcId="{C14DF8BA-5EAF-EE4A-BCDB-293915B67EC2}" destId="{4C225414-ADE4-8C45-B8E8-52C76ED5B6CB}" srcOrd="2" destOrd="0" presId="urn:microsoft.com/office/officeart/2005/8/layout/hierarchy4"/>
    <dgm:cxn modelId="{5ACD23C3-125D-7C4E-B1DB-CA27C909AFA5}" type="presParOf" srcId="{4C225414-ADE4-8C45-B8E8-52C76ED5B6CB}" destId="{E4FE070D-EAFB-8746-8994-0C4371D5355B}" srcOrd="0" destOrd="0" presId="urn:microsoft.com/office/officeart/2005/8/layout/hierarchy4"/>
    <dgm:cxn modelId="{247BFDE3-ECF2-EB40-81CF-1AC0309B3F96}" type="presParOf" srcId="{E4FE070D-EAFB-8746-8994-0C4371D5355B}" destId="{2DD27234-4FFF-DA42-B1BD-A93CB8C85C55}" srcOrd="0" destOrd="0" presId="urn:microsoft.com/office/officeart/2005/8/layout/hierarchy4"/>
    <dgm:cxn modelId="{88A18EF2-3627-5047-9727-21CE99182611}" type="presParOf" srcId="{E4FE070D-EAFB-8746-8994-0C4371D5355B}" destId="{4CB77FA0-CBD2-7A42-BD91-23C6C83DFFE5}"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B54C3-73B5-284C-8F6B-D34BA0CDA3D2}">
      <dsp:nvSpPr>
        <dsp:cNvPr id="0" name=""/>
        <dsp:cNvSpPr/>
      </dsp:nvSpPr>
      <dsp:spPr>
        <a:xfrm>
          <a:off x="2153" y="1302"/>
          <a:ext cx="6752596" cy="1131943"/>
        </a:xfrm>
        <a:prstGeom prst="roundRect">
          <a:avLst>
            <a:gd name="adj" fmla="val 10000"/>
          </a:avLst>
        </a:prstGeom>
        <a:solidFill>
          <a:schemeClr val="tx2">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smtClean="0">
              <a:solidFill>
                <a:srgbClr val="3C3C3B"/>
              </a:solidFill>
            </a:rPr>
            <a:t>Pan-European programs</a:t>
          </a:r>
          <a:endParaRPr lang="en-US" sz="2800" kern="1200" dirty="0">
            <a:solidFill>
              <a:srgbClr val="3C3C3B"/>
            </a:solidFill>
          </a:endParaRPr>
        </a:p>
      </dsp:txBody>
      <dsp:txXfrm>
        <a:off x="35306" y="34455"/>
        <a:ext cx="6686290" cy="1065637"/>
      </dsp:txXfrm>
    </dsp:sp>
    <dsp:sp modelId="{C159137B-3A65-0E44-8610-84B99126F970}">
      <dsp:nvSpPr>
        <dsp:cNvPr id="0" name=""/>
        <dsp:cNvSpPr/>
      </dsp:nvSpPr>
      <dsp:spPr>
        <a:xfrm>
          <a:off x="2153" y="1243119"/>
          <a:ext cx="4431793" cy="1131943"/>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solidFill>
                <a:srgbClr val="3C3C3B"/>
              </a:solidFill>
            </a:rPr>
            <a:t>Framework </a:t>
          </a:r>
          <a:r>
            <a:rPr lang="en-US" sz="2400" kern="1200" dirty="0" err="1" smtClean="0">
              <a:solidFill>
                <a:srgbClr val="3C3C3B"/>
              </a:solidFill>
            </a:rPr>
            <a:t>Programme</a:t>
          </a:r>
          <a:r>
            <a:rPr lang="en-US" sz="2400" kern="1200" dirty="0" smtClean="0">
              <a:solidFill>
                <a:srgbClr val="3C3C3B"/>
              </a:solidFill>
            </a:rPr>
            <a:t> (FP7)</a:t>
          </a:r>
          <a:endParaRPr lang="en-US" sz="2400" kern="1200" dirty="0">
            <a:solidFill>
              <a:srgbClr val="3C3C3B"/>
            </a:solidFill>
          </a:endParaRPr>
        </a:p>
      </dsp:txBody>
      <dsp:txXfrm>
        <a:off x="35306" y="1276272"/>
        <a:ext cx="4365487" cy="1065637"/>
      </dsp:txXfrm>
    </dsp:sp>
    <dsp:sp modelId="{E2F85001-BD00-8346-86C8-77B1BBB8BCF9}">
      <dsp:nvSpPr>
        <dsp:cNvPr id="0" name=""/>
        <dsp:cNvSpPr/>
      </dsp:nvSpPr>
      <dsp:spPr>
        <a:xfrm>
          <a:off x="2153" y="2484936"/>
          <a:ext cx="713654" cy="1131943"/>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solidFill>
                <a:srgbClr val="3C3C3B"/>
              </a:solidFill>
            </a:rPr>
            <a:t>Cooperation</a:t>
          </a:r>
          <a:endParaRPr lang="en-US" sz="800" kern="1200" dirty="0">
            <a:solidFill>
              <a:srgbClr val="3C3C3B"/>
            </a:solidFill>
          </a:endParaRPr>
        </a:p>
      </dsp:txBody>
      <dsp:txXfrm>
        <a:off x="23055" y="2505838"/>
        <a:ext cx="671850" cy="1090139"/>
      </dsp:txXfrm>
    </dsp:sp>
    <dsp:sp modelId="{3160601F-DB55-EB44-8283-9A7CD9DE2578}">
      <dsp:nvSpPr>
        <dsp:cNvPr id="0" name=""/>
        <dsp:cNvSpPr/>
      </dsp:nvSpPr>
      <dsp:spPr>
        <a:xfrm>
          <a:off x="2153" y="3726754"/>
          <a:ext cx="713654" cy="1131943"/>
        </a:xfrm>
        <a:prstGeom prst="roundRect">
          <a:avLst>
            <a:gd name="adj" fmla="val 1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u="none" kern="1200" dirty="0" smtClean="0">
              <a:solidFill>
                <a:srgbClr val="3C3C3B"/>
              </a:solidFill>
            </a:rPr>
            <a:t>10 themes</a:t>
          </a:r>
        </a:p>
      </dsp:txBody>
      <dsp:txXfrm>
        <a:off x="23055" y="3747656"/>
        <a:ext cx="671850" cy="1090139"/>
      </dsp:txXfrm>
    </dsp:sp>
    <dsp:sp modelId="{F726F666-DBB6-0A44-A3EC-5B5B3EC9FD6C}">
      <dsp:nvSpPr>
        <dsp:cNvPr id="0" name=""/>
        <dsp:cNvSpPr/>
      </dsp:nvSpPr>
      <dsp:spPr>
        <a:xfrm>
          <a:off x="745781" y="2484936"/>
          <a:ext cx="713654" cy="1131943"/>
        </a:xfrm>
        <a:prstGeom prst="roundRect">
          <a:avLst>
            <a:gd name="adj" fmla="val 10000"/>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solidFill>
                <a:schemeClr val="bg1"/>
              </a:solidFill>
            </a:rPr>
            <a:t>Ideas</a:t>
          </a:r>
          <a:endParaRPr lang="en-US" sz="800" kern="1200" dirty="0">
            <a:solidFill>
              <a:schemeClr val="bg1"/>
            </a:solidFill>
          </a:endParaRPr>
        </a:p>
      </dsp:txBody>
      <dsp:txXfrm>
        <a:off x="766683" y="2505838"/>
        <a:ext cx="671850" cy="1090139"/>
      </dsp:txXfrm>
    </dsp:sp>
    <dsp:sp modelId="{ECF4EFFB-47BE-0B43-BA48-3454B2FD81DA}">
      <dsp:nvSpPr>
        <dsp:cNvPr id="0" name=""/>
        <dsp:cNvSpPr/>
      </dsp:nvSpPr>
      <dsp:spPr>
        <a:xfrm>
          <a:off x="745781" y="3726754"/>
          <a:ext cx="713654" cy="1131943"/>
        </a:xfrm>
        <a:prstGeom prst="roundRect">
          <a:avLst>
            <a:gd name="adj" fmla="val 10000"/>
          </a:avLst>
        </a:prstGeom>
        <a:solidFill>
          <a:srgbClr val="99132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t>ERC</a:t>
          </a:r>
          <a:endParaRPr lang="en-US" sz="800" kern="1200" dirty="0"/>
        </a:p>
      </dsp:txBody>
      <dsp:txXfrm>
        <a:off x="766683" y="3747656"/>
        <a:ext cx="671850" cy="1090139"/>
      </dsp:txXfrm>
    </dsp:sp>
    <dsp:sp modelId="{A18FFBB5-6176-C245-8D58-926F763BE5D7}">
      <dsp:nvSpPr>
        <dsp:cNvPr id="0" name=""/>
        <dsp:cNvSpPr/>
      </dsp:nvSpPr>
      <dsp:spPr>
        <a:xfrm>
          <a:off x="1489408" y="2484936"/>
          <a:ext cx="713654" cy="1131943"/>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solidFill>
                <a:srgbClr val="3C3C3B"/>
              </a:solidFill>
            </a:rPr>
            <a:t>People</a:t>
          </a:r>
          <a:endParaRPr lang="en-US" sz="800" kern="1200" dirty="0">
            <a:solidFill>
              <a:srgbClr val="3C3C3B"/>
            </a:solidFill>
          </a:endParaRPr>
        </a:p>
      </dsp:txBody>
      <dsp:txXfrm>
        <a:off x="1510310" y="2505838"/>
        <a:ext cx="671850" cy="1090139"/>
      </dsp:txXfrm>
    </dsp:sp>
    <dsp:sp modelId="{59ECC776-D1CD-F14C-9665-49A81592BC1E}">
      <dsp:nvSpPr>
        <dsp:cNvPr id="0" name=""/>
        <dsp:cNvSpPr/>
      </dsp:nvSpPr>
      <dsp:spPr>
        <a:xfrm>
          <a:off x="1489408" y="3726754"/>
          <a:ext cx="713654" cy="1131943"/>
        </a:xfrm>
        <a:prstGeom prst="roundRect">
          <a:avLst>
            <a:gd name="adj" fmla="val 10000"/>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u="none" kern="1200" dirty="0" smtClean="0">
              <a:solidFill>
                <a:srgbClr val="3C3C3B"/>
              </a:solidFill>
            </a:rPr>
            <a:t>Marie Curie</a:t>
          </a:r>
        </a:p>
        <a:p>
          <a:pPr lvl="0" algn="ctr" defTabSz="355600">
            <a:lnSpc>
              <a:spcPct val="90000"/>
            </a:lnSpc>
            <a:spcBef>
              <a:spcPct val="0"/>
            </a:spcBef>
            <a:spcAft>
              <a:spcPct val="35000"/>
            </a:spcAft>
          </a:pPr>
          <a:r>
            <a:rPr lang="en-US" sz="800" u="none" kern="1200" dirty="0" smtClean="0">
              <a:solidFill>
                <a:srgbClr val="3C3C3B"/>
              </a:solidFill>
            </a:rPr>
            <a:t>IRSES</a:t>
          </a:r>
          <a:endParaRPr lang="en-US" sz="800" u="none" kern="1200" dirty="0">
            <a:solidFill>
              <a:srgbClr val="3C3C3B"/>
            </a:solidFill>
          </a:endParaRPr>
        </a:p>
      </dsp:txBody>
      <dsp:txXfrm>
        <a:off x="1510310" y="3747656"/>
        <a:ext cx="671850" cy="1090139"/>
      </dsp:txXfrm>
    </dsp:sp>
    <dsp:sp modelId="{54ABBC12-3166-A948-A99B-1839A33105CF}">
      <dsp:nvSpPr>
        <dsp:cNvPr id="0" name=""/>
        <dsp:cNvSpPr/>
      </dsp:nvSpPr>
      <dsp:spPr>
        <a:xfrm>
          <a:off x="2233036" y="2484936"/>
          <a:ext cx="713654" cy="1131943"/>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solidFill>
                <a:srgbClr val="3C3C3B"/>
              </a:solidFill>
            </a:rPr>
            <a:t>Capacities</a:t>
          </a:r>
          <a:endParaRPr lang="en-US" sz="800" kern="1200" dirty="0">
            <a:solidFill>
              <a:srgbClr val="3C3C3B"/>
            </a:solidFill>
          </a:endParaRPr>
        </a:p>
      </dsp:txBody>
      <dsp:txXfrm>
        <a:off x="2253938" y="2505838"/>
        <a:ext cx="671850" cy="1090139"/>
      </dsp:txXfrm>
    </dsp:sp>
    <dsp:sp modelId="{779CFBC6-7C9E-8C43-B2D5-2A116E389E56}">
      <dsp:nvSpPr>
        <dsp:cNvPr id="0" name=""/>
        <dsp:cNvSpPr/>
      </dsp:nvSpPr>
      <dsp:spPr>
        <a:xfrm>
          <a:off x="2976664" y="2484936"/>
          <a:ext cx="713654" cy="1131943"/>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err="1" smtClean="0">
              <a:solidFill>
                <a:srgbClr val="3C3C3B"/>
              </a:solidFill>
            </a:rPr>
            <a:t>Euratom</a:t>
          </a:r>
          <a:endParaRPr lang="en-US" sz="800" kern="1200" dirty="0">
            <a:solidFill>
              <a:srgbClr val="3C3C3B"/>
            </a:solidFill>
          </a:endParaRPr>
        </a:p>
      </dsp:txBody>
      <dsp:txXfrm>
        <a:off x="2997566" y="2505838"/>
        <a:ext cx="671850" cy="1090139"/>
      </dsp:txXfrm>
    </dsp:sp>
    <dsp:sp modelId="{73A4DC31-E3AC-A64E-8D36-51B16D27F8F4}">
      <dsp:nvSpPr>
        <dsp:cNvPr id="0" name=""/>
        <dsp:cNvSpPr/>
      </dsp:nvSpPr>
      <dsp:spPr>
        <a:xfrm>
          <a:off x="3720292" y="2484936"/>
          <a:ext cx="713654" cy="1131943"/>
        </a:xfrm>
        <a:prstGeom prst="roundRect">
          <a:avLst>
            <a:gd name="adj" fmla="val 10000"/>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kern="1200" dirty="0" smtClean="0">
              <a:solidFill>
                <a:srgbClr val="3C3C3B"/>
              </a:solidFill>
            </a:rPr>
            <a:t>JRC</a:t>
          </a:r>
          <a:endParaRPr lang="en-US" sz="800" kern="1200" dirty="0">
            <a:solidFill>
              <a:srgbClr val="3C3C3B"/>
            </a:solidFill>
          </a:endParaRPr>
        </a:p>
      </dsp:txBody>
      <dsp:txXfrm>
        <a:off x="3741194" y="2505838"/>
        <a:ext cx="671850" cy="1090139"/>
      </dsp:txXfrm>
    </dsp:sp>
    <dsp:sp modelId="{EC76F74E-BE8F-D145-96DD-2ACAF1691D02}">
      <dsp:nvSpPr>
        <dsp:cNvPr id="0" name=""/>
        <dsp:cNvSpPr/>
      </dsp:nvSpPr>
      <dsp:spPr>
        <a:xfrm>
          <a:off x="4493893" y="1243119"/>
          <a:ext cx="713654" cy="1131943"/>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rgbClr val="3C3C3B"/>
              </a:solidFill>
            </a:rPr>
            <a:t>European Science Foundation (ESF)</a:t>
          </a:r>
          <a:endParaRPr lang="en-US" sz="900" kern="1200" dirty="0">
            <a:solidFill>
              <a:srgbClr val="3C3C3B"/>
            </a:solidFill>
          </a:endParaRPr>
        </a:p>
      </dsp:txBody>
      <dsp:txXfrm>
        <a:off x="4514795" y="1264021"/>
        <a:ext cx="671850" cy="1090139"/>
      </dsp:txXfrm>
    </dsp:sp>
    <dsp:sp modelId="{5FB6ECBD-04C7-4E44-96EA-6D79A1F79D00}">
      <dsp:nvSpPr>
        <dsp:cNvPr id="0" name=""/>
        <dsp:cNvSpPr/>
      </dsp:nvSpPr>
      <dsp:spPr>
        <a:xfrm>
          <a:off x="4493893" y="2484936"/>
          <a:ext cx="713654" cy="1131943"/>
        </a:xfrm>
        <a:prstGeom prst="roundRect">
          <a:avLst>
            <a:gd name="adj" fmla="val 10000"/>
          </a:avLst>
        </a:prstGeom>
        <a:solidFill>
          <a:srgbClr val="99132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en-US" sz="800" u="none" kern="1200" dirty="0" smtClean="0"/>
            <a:t>COST</a:t>
          </a:r>
          <a:endParaRPr lang="en-US" sz="800" u="none" kern="1200" dirty="0"/>
        </a:p>
      </dsp:txBody>
      <dsp:txXfrm>
        <a:off x="4514795" y="2505838"/>
        <a:ext cx="671850" cy="1090139"/>
      </dsp:txXfrm>
    </dsp:sp>
    <dsp:sp modelId="{AF90348D-FF42-BF45-898A-3CC90B24195C}">
      <dsp:nvSpPr>
        <dsp:cNvPr id="0" name=""/>
        <dsp:cNvSpPr/>
      </dsp:nvSpPr>
      <dsp:spPr>
        <a:xfrm>
          <a:off x="5267494" y="1243119"/>
          <a:ext cx="713654" cy="1131943"/>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rgbClr val="3C3C3B"/>
              </a:solidFill>
            </a:rPr>
            <a:t>Eureka</a:t>
          </a:r>
          <a:endParaRPr lang="en-US" sz="900" kern="1200" dirty="0">
            <a:solidFill>
              <a:srgbClr val="3C3C3B"/>
            </a:solidFill>
          </a:endParaRPr>
        </a:p>
      </dsp:txBody>
      <dsp:txXfrm>
        <a:off x="5288396" y="1264021"/>
        <a:ext cx="671850" cy="1090139"/>
      </dsp:txXfrm>
    </dsp:sp>
    <dsp:sp modelId="{ED3695AF-3CBD-CF4F-8AF0-AFF21EDB0FD0}">
      <dsp:nvSpPr>
        <dsp:cNvPr id="0" name=""/>
        <dsp:cNvSpPr/>
      </dsp:nvSpPr>
      <dsp:spPr>
        <a:xfrm>
          <a:off x="6041095" y="1243119"/>
          <a:ext cx="713654" cy="1131943"/>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rgbClr val="3C3C3B"/>
              </a:solidFill>
            </a:rPr>
            <a:t>EIT</a:t>
          </a:r>
          <a:endParaRPr lang="en-US" sz="900" kern="1200" dirty="0">
            <a:solidFill>
              <a:srgbClr val="3C3C3B"/>
            </a:solidFill>
          </a:endParaRPr>
        </a:p>
      </dsp:txBody>
      <dsp:txXfrm>
        <a:off x="6061997" y="1264021"/>
        <a:ext cx="671850" cy="1090139"/>
      </dsp:txXfrm>
    </dsp:sp>
    <dsp:sp modelId="{93E6A7F3-A398-7347-AFC4-159C510CFA26}">
      <dsp:nvSpPr>
        <dsp:cNvPr id="0" name=""/>
        <dsp:cNvSpPr/>
      </dsp:nvSpPr>
      <dsp:spPr>
        <a:xfrm>
          <a:off x="6874644" y="1302"/>
          <a:ext cx="713654" cy="1131943"/>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solidFill>
            </a:rPr>
            <a:t>Member states</a:t>
          </a:r>
          <a:endParaRPr lang="en-US" sz="900" kern="1200" dirty="0">
            <a:solidFill>
              <a:schemeClr val="tx1"/>
            </a:solidFill>
          </a:endParaRPr>
        </a:p>
      </dsp:txBody>
      <dsp:txXfrm>
        <a:off x="6895546" y="22204"/>
        <a:ext cx="671850" cy="1090139"/>
      </dsp:txXfrm>
    </dsp:sp>
    <dsp:sp modelId="{2DC302EF-5A83-4749-AD34-5DC97EE2CC9A}">
      <dsp:nvSpPr>
        <dsp:cNvPr id="0" name=""/>
        <dsp:cNvSpPr/>
      </dsp:nvSpPr>
      <dsp:spPr>
        <a:xfrm>
          <a:off x="6874644" y="1243119"/>
          <a:ext cx="713654" cy="1131943"/>
        </a:xfrm>
        <a:prstGeom prst="roundRect">
          <a:avLst>
            <a:gd name="adj" fmla="val 10000"/>
          </a:avLst>
        </a:prstGeom>
        <a:solidFill>
          <a:srgbClr val="99132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chemeClr val="bg1"/>
              </a:solidFill>
            </a:rPr>
            <a:t>National programs</a:t>
          </a:r>
          <a:endParaRPr lang="en-US" sz="900" kern="1200" dirty="0">
            <a:solidFill>
              <a:schemeClr val="bg1"/>
            </a:solidFill>
          </a:endParaRPr>
        </a:p>
      </dsp:txBody>
      <dsp:txXfrm>
        <a:off x="6895546" y="1264021"/>
        <a:ext cx="671850" cy="1090139"/>
      </dsp:txXfrm>
    </dsp:sp>
    <dsp:sp modelId="{12C0CD98-2AC9-D049-AE72-53C3C1D85E0B}">
      <dsp:nvSpPr>
        <dsp:cNvPr id="0" name=""/>
        <dsp:cNvSpPr/>
      </dsp:nvSpPr>
      <dsp:spPr>
        <a:xfrm>
          <a:off x="7708192" y="1302"/>
          <a:ext cx="713654" cy="1131943"/>
        </a:xfrm>
        <a:prstGeom prst="roundRect">
          <a:avLst>
            <a:gd name="adj" fmla="val 10000"/>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solidFill>
            </a:rPr>
            <a:t>Associated countries</a:t>
          </a:r>
          <a:endParaRPr lang="en-US" sz="900" kern="1200" dirty="0">
            <a:solidFill>
              <a:schemeClr val="tx1"/>
            </a:solidFill>
          </a:endParaRPr>
        </a:p>
      </dsp:txBody>
      <dsp:txXfrm>
        <a:off x="7729094" y="22204"/>
        <a:ext cx="671850" cy="1090139"/>
      </dsp:txXfrm>
    </dsp:sp>
    <dsp:sp modelId="{2DD27234-4FFF-DA42-B1BD-A93CB8C85C55}">
      <dsp:nvSpPr>
        <dsp:cNvPr id="0" name=""/>
        <dsp:cNvSpPr/>
      </dsp:nvSpPr>
      <dsp:spPr>
        <a:xfrm>
          <a:off x="7708192" y="1243119"/>
          <a:ext cx="713654" cy="1131943"/>
        </a:xfrm>
        <a:prstGeom prst="roundRect">
          <a:avLst>
            <a:gd name="adj" fmla="val 10000"/>
          </a:avLst>
        </a:prstGeom>
        <a:solidFill>
          <a:schemeClr val="accent3">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solidFill>
                <a:schemeClr val="tx1"/>
              </a:solidFill>
            </a:rPr>
            <a:t>National programs</a:t>
          </a:r>
          <a:endParaRPr lang="en-US" sz="900" kern="1200" dirty="0">
            <a:solidFill>
              <a:schemeClr val="tx1"/>
            </a:solidFill>
          </a:endParaRPr>
        </a:p>
      </dsp:txBody>
      <dsp:txXfrm>
        <a:off x="7729094" y="1264021"/>
        <a:ext cx="671850" cy="10901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675273E-18A9-0440-9819-228B8FF3176D}" type="datetime1">
              <a:rPr lang="en-AU" smtClean="0"/>
              <a:t>12/03/13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CB96EB-F4A2-0E45-9664-B91873969405}" type="slidenum">
              <a:rPr lang="en-US" smtClean="0"/>
              <a:t>‹#›</a:t>
            </a:fld>
            <a:endParaRPr lang="en-US"/>
          </a:p>
        </p:txBody>
      </p:sp>
    </p:spTree>
    <p:extLst>
      <p:ext uri="{BB962C8B-B14F-4D97-AF65-F5344CB8AC3E}">
        <p14:creationId xmlns:p14="http://schemas.microsoft.com/office/powerpoint/2010/main" val="31372734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3A6B0F-5151-BF4E-8AF7-46964DDFE23D}" type="datetime1">
              <a:rPr lang="en-AU" smtClean="0"/>
              <a:t>12/03/13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5BC5A6-1B9A-8346-A069-F57A2D90C2C6}" type="slidenum">
              <a:rPr lang="en-US" smtClean="0"/>
              <a:t>‹#›</a:t>
            </a:fld>
            <a:endParaRPr lang="en-US"/>
          </a:p>
        </p:txBody>
      </p:sp>
    </p:spTree>
    <p:extLst>
      <p:ext uri="{BB962C8B-B14F-4D97-AF65-F5344CB8AC3E}">
        <p14:creationId xmlns:p14="http://schemas.microsoft.com/office/powerpoint/2010/main" val="61360147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B5BC5A6-1B9A-8346-A069-F57A2D90C2C6}" type="slidenum">
              <a:rPr lang="en-US" smtClean="0"/>
              <a:t>2</a:t>
            </a:fld>
            <a:endParaRPr lang="en-US"/>
          </a:p>
        </p:txBody>
      </p:sp>
    </p:spTree>
    <p:extLst>
      <p:ext uri="{BB962C8B-B14F-4D97-AF65-F5344CB8AC3E}">
        <p14:creationId xmlns:p14="http://schemas.microsoft.com/office/powerpoint/2010/main" val="19449758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Tx/>
              <a:buChar char="•"/>
            </a:pPr>
            <a:r>
              <a:rPr lang="en-US" dirty="0" smtClean="0"/>
              <a:t>CNR is similar to CSIRO. Offers own scholarships and fellowships.</a:t>
            </a:r>
          </a:p>
          <a:p>
            <a:pPr>
              <a:buFontTx/>
              <a:buChar char="•"/>
            </a:pPr>
            <a:r>
              <a:rPr lang="en-US" dirty="0" smtClean="0"/>
              <a:t>EUI is in Florence, and </a:t>
            </a:r>
            <a:r>
              <a:rPr lang="en-US" dirty="0" err="1" smtClean="0"/>
              <a:t>specialises</a:t>
            </a:r>
            <a:r>
              <a:rPr lang="en-US" dirty="0" smtClean="0"/>
              <a:t> in economics, history, law, political and social sciences. PhD and postdoc programs.</a:t>
            </a:r>
          </a:p>
        </p:txBody>
      </p:sp>
      <p:sp>
        <p:nvSpPr>
          <p:cNvPr id="4" name="Slide Number Placeholder 3"/>
          <p:cNvSpPr>
            <a:spLocks noGrp="1"/>
          </p:cNvSpPr>
          <p:nvPr>
            <p:ph type="sldNum" sz="quarter" idx="10"/>
          </p:nvPr>
        </p:nvSpPr>
        <p:spPr/>
        <p:txBody>
          <a:bodyPr/>
          <a:lstStyle/>
          <a:p>
            <a:fld id="{0B5BC5A6-1B9A-8346-A069-F57A2D90C2C6}" type="slidenum">
              <a:rPr lang="en-US" smtClean="0"/>
              <a:t>19</a:t>
            </a:fld>
            <a:endParaRPr lang="en-US"/>
          </a:p>
        </p:txBody>
      </p:sp>
    </p:spTree>
    <p:extLst>
      <p:ext uri="{BB962C8B-B14F-4D97-AF65-F5344CB8AC3E}">
        <p14:creationId xmlns:p14="http://schemas.microsoft.com/office/powerpoint/2010/main" val="387949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Seems to be a lower threshold than for ARC evaluators</a:t>
            </a:r>
          </a:p>
        </p:txBody>
      </p:sp>
      <p:sp>
        <p:nvSpPr>
          <p:cNvPr id="4" name="Slide Number Placeholder 3"/>
          <p:cNvSpPr>
            <a:spLocks noGrp="1"/>
          </p:cNvSpPr>
          <p:nvPr>
            <p:ph type="sldNum" sz="quarter" idx="10"/>
          </p:nvPr>
        </p:nvSpPr>
        <p:spPr/>
        <p:txBody>
          <a:bodyPr/>
          <a:lstStyle/>
          <a:p>
            <a:fld id="{0B5BC5A6-1B9A-8346-A069-F57A2D90C2C6}" type="slidenum">
              <a:rPr lang="en-US" smtClean="0"/>
              <a:t>3</a:t>
            </a:fld>
            <a:endParaRPr lang="en-US"/>
          </a:p>
        </p:txBody>
      </p:sp>
    </p:spTree>
    <p:extLst>
      <p:ext uri="{BB962C8B-B14F-4D97-AF65-F5344CB8AC3E}">
        <p14:creationId xmlns:p14="http://schemas.microsoft.com/office/powerpoint/2010/main" val="306879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Stg</a:t>
            </a:r>
            <a:r>
              <a:rPr lang="en-US" dirty="0" smtClean="0"/>
              <a:t> &amp; </a:t>
            </a:r>
            <a:r>
              <a:rPr lang="en-US" dirty="0" err="1" smtClean="0"/>
              <a:t>CoD</a:t>
            </a:r>
            <a:r>
              <a:rPr lang="en-US" dirty="0" smtClean="0"/>
              <a:t> up to €2 million</a:t>
            </a:r>
          </a:p>
          <a:p>
            <a:r>
              <a:rPr lang="en-US" dirty="0" err="1" smtClean="0"/>
              <a:t>AdG</a:t>
            </a:r>
            <a:r>
              <a:rPr lang="en-US" dirty="0" smtClean="0"/>
              <a:t> up to €3 million</a:t>
            </a:r>
          </a:p>
        </p:txBody>
      </p:sp>
      <p:sp>
        <p:nvSpPr>
          <p:cNvPr id="4" name="Slide Number Placeholder 3"/>
          <p:cNvSpPr>
            <a:spLocks noGrp="1"/>
          </p:cNvSpPr>
          <p:nvPr>
            <p:ph type="sldNum" sz="quarter" idx="10"/>
          </p:nvPr>
        </p:nvSpPr>
        <p:spPr/>
        <p:txBody>
          <a:bodyPr/>
          <a:lstStyle/>
          <a:p>
            <a:fld id="{0B5BC5A6-1B9A-8346-A069-F57A2D90C2C6}" type="slidenum">
              <a:rPr lang="en-US" smtClean="0"/>
              <a:t>6</a:t>
            </a:fld>
            <a:endParaRPr lang="en-US"/>
          </a:p>
        </p:txBody>
      </p:sp>
    </p:spTree>
    <p:extLst>
      <p:ext uri="{BB962C8B-B14F-4D97-AF65-F5344CB8AC3E}">
        <p14:creationId xmlns:p14="http://schemas.microsoft.com/office/powerpoint/2010/main" val="4195717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0B5BC5A6-1B9A-8346-A069-F57A2D90C2C6}" type="slidenum">
              <a:rPr lang="en-US" smtClean="0"/>
              <a:t>7</a:t>
            </a:fld>
            <a:endParaRPr lang="en-US"/>
          </a:p>
        </p:txBody>
      </p:sp>
    </p:spTree>
    <p:extLst>
      <p:ext uri="{BB962C8B-B14F-4D97-AF65-F5344CB8AC3E}">
        <p14:creationId xmlns:p14="http://schemas.microsoft.com/office/powerpoint/2010/main" val="288801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Research Councils offer all sorts of funding and fellowship.</a:t>
            </a:r>
          </a:p>
          <a:p>
            <a:endParaRPr lang="en-US"/>
          </a:p>
        </p:txBody>
      </p:sp>
      <p:sp>
        <p:nvSpPr>
          <p:cNvPr id="44035"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8510C3-C80B-3E41-9B93-AB787B0A7C82}" type="datetime1">
              <a:rPr lang="en-US" sz="1200">
                <a:cs typeface="Arial" charset="0"/>
              </a:rPr>
              <a:pPr eaLnBrk="1" hangingPunct="1"/>
              <a:t>12/03/13</a:t>
            </a:fld>
            <a:endParaRPr lang="en-US" sz="1200">
              <a:cs typeface="Arial" charset="0"/>
            </a:endParaRPr>
          </a:p>
        </p:txBody>
      </p:sp>
      <p:sp>
        <p:nvSpPr>
          <p:cNvPr id="44036"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FE03FC4-F332-6E4A-95D4-BF1E09954531}" type="slidenum">
              <a:rPr lang="en-US" sz="1200">
                <a:cs typeface="Arial" charset="0"/>
              </a:rPr>
              <a:pPr eaLnBrk="1" hangingPunct="1"/>
              <a:t>12</a:t>
            </a:fld>
            <a:endParaRPr lang="en-US" sz="120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Wellcome Trust for biomedical and medical humanities (history, ethics, etc).</a:t>
            </a:r>
          </a:p>
          <a:p>
            <a:endParaRPr lang="en-US"/>
          </a:p>
        </p:txBody>
      </p:sp>
      <p:sp>
        <p:nvSpPr>
          <p:cNvPr id="46083"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23939CF-63F5-FE48-8A6E-49A9FF0F1101}" type="datetime1">
              <a:rPr lang="en-US" sz="1200">
                <a:cs typeface="Arial" charset="0"/>
              </a:rPr>
              <a:pPr eaLnBrk="1" hangingPunct="1"/>
              <a:t>12/03/13</a:t>
            </a:fld>
            <a:endParaRPr lang="en-US" sz="1200">
              <a:cs typeface="Arial" charset="0"/>
            </a:endParaRPr>
          </a:p>
        </p:txBody>
      </p:sp>
      <p:sp>
        <p:nvSpPr>
          <p:cNvPr id="46084"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58430B9-895A-9B45-9F83-5BDE4A0A0ADE}" type="slidenum">
              <a:rPr lang="en-US" sz="1200">
                <a:cs typeface="Arial" charset="0"/>
              </a:rPr>
              <a:pPr eaLnBrk="1" hangingPunct="1"/>
              <a:t>13</a:t>
            </a:fld>
            <a:endParaRPr lang="en-US" sz="120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Humboldt Postdoctoral Research Fellowships (6-24 months). </a:t>
            </a:r>
            <a:r>
              <a:rPr lang="en-US" dirty="0" err="1" smtClean="0"/>
              <a:t>Sofja</a:t>
            </a:r>
            <a:r>
              <a:rPr lang="en-US" dirty="0" smtClean="0"/>
              <a:t> </a:t>
            </a:r>
            <a:r>
              <a:rPr lang="en-US" dirty="0" err="1" smtClean="0"/>
              <a:t>Kovalevskaja</a:t>
            </a:r>
            <a:r>
              <a:rPr lang="en-US" dirty="0" smtClean="0"/>
              <a:t> Award (€1.65m).</a:t>
            </a:r>
          </a:p>
        </p:txBody>
      </p:sp>
      <p:sp>
        <p:nvSpPr>
          <p:cNvPr id="4" name="Date Placeholder 3"/>
          <p:cNvSpPr>
            <a:spLocks noGrp="1"/>
          </p:cNvSpPr>
          <p:nvPr>
            <p:ph type="dt" idx="10"/>
          </p:nvPr>
        </p:nvSpPr>
        <p:spPr/>
        <p:txBody>
          <a:bodyPr/>
          <a:lstStyle/>
          <a:p>
            <a:pPr>
              <a:defRPr/>
            </a:pPr>
            <a:fld id="{3ED60443-A812-E145-A40D-A90188780A94}" type="datetime1">
              <a:rPr lang="en-US" smtClean="0"/>
              <a:pPr>
                <a:defRPr/>
              </a:pPr>
              <a:t>12/03/13</a:t>
            </a:fld>
            <a:endParaRPr lang="en-US"/>
          </a:p>
        </p:txBody>
      </p:sp>
      <p:sp>
        <p:nvSpPr>
          <p:cNvPr id="5" name="Slide Number Placeholder 4"/>
          <p:cNvSpPr>
            <a:spLocks noGrp="1"/>
          </p:cNvSpPr>
          <p:nvPr>
            <p:ph type="sldNum" sz="quarter" idx="11"/>
          </p:nvPr>
        </p:nvSpPr>
        <p:spPr/>
        <p:txBody>
          <a:bodyPr/>
          <a:lstStyle/>
          <a:p>
            <a:pPr>
              <a:defRPr/>
            </a:pPr>
            <a:fld id="{CFAA135F-0B55-304C-8610-4342DF7A6D23}" type="slidenum">
              <a:rPr lang="en-US" smtClean="0"/>
              <a:pPr>
                <a:defRPr/>
              </a:pPr>
              <a:t>15</a:t>
            </a:fld>
            <a:endParaRPr lang="en-US"/>
          </a:p>
        </p:txBody>
      </p:sp>
    </p:spTree>
    <p:extLst>
      <p:ext uri="{BB962C8B-B14F-4D97-AF65-F5344CB8AC3E}">
        <p14:creationId xmlns:p14="http://schemas.microsoft.com/office/powerpoint/2010/main" val="773900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endParaRPr lang="en-US" dirty="0" smtClean="0"/>
          </a:p>
        </p:txBody>
      </p:sp>
      <p:sp>
        <p:nvSpPr>
          <p:cNvPr id="4" name="Date Placeholder 3"/>
          <p:cNvSpPr>
            <a:spLocks noGrp="1"/>
          </p:cNvSpPr>
          <p:nvPr>
            <p:ph type="dt" idx="10"/>
          </p:nvPr>
        </p:nvSpPr>
        <p:spPr/>
        <p:txBody>
          <a:bodyPr/>
          <a:lstStyle/>
          <a:p>
            <a:pPr>
              <a:defRPr/>
            </a:pPr>
            <a:fld id="{3ED60443-A812-E145-A40D-A90188780A94}" type="datetime1">
              <a:rPr lang="en-US" smtClean="0"/>
              <a:pPr>
                <a:defRPr/>
              </a:pPr>
              <a:t>12/03/13</a:t>
            </a:fld>
            <a:endParaRPr lang="en-US"/>
          </a:p>
        </p:txBody>
      </p:sp>
      <p:sp>
        <p:nvSpPr>
          <p:cNvPr id="5" name="Slide Number Placeholder 4"/>
          <p:cNvSpPr>
            <a:spLocks noGrp="1"/>
          </p:cNvSpPr>
          <p:nvPr>
            <p:ph type="sldNum" sz="quarter" idx="11"/>
          </p:nvPr>
        </p:nvSpPr>
        <p:spPr/>
        <p:txBody>
          <a:bodyPr/>
          <a:lstStyle/>
          <a:p>
            <a:pPr>
              <a:defRPr/>
            </a:pPr>
            <a:fld id="{CFAA135F-0B55-304C-8610-4342DF7A6D23}" type="slidenum">
              <a:rPr lang="en-US" smtClean="0"/>
              <a:pPr>
                <a:defRPr/>
              </a:pPr>
              <a:t>16</a:t>
            </a:fld>
            <a:endParaRPr lang="en-US"/>
          </a:p>
        </p:txBody>
      </p:sp>
    </p:spTree>
    <p:extLst>
      <p:ext uri="{BB962C8B-B14F-4D97-AF65-F5344CB8AC3E}">
        <p14:creationId xmlns:p14="http://schemas.microsoft.com/office/powerpoint/2010/main" val="3499491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Institutional partnerships through Hubert </a:t>
            </a:r>
            <a:r>
              <a:rPr lang="en-US" dirty="0" err="1" smtClean="0"/>
              <a:t>Curien</a:t>
            </a:r>
            <a:r>
              <a:rPr lang="en-US" dirty="0" smtClean="0"/>
              <a:t> partnerships:  </a:t>
            </a:r>
            <a:r>
              <a:rPr lang="en-US" u="sng" dirty="0" smtClean="0"/>
              <a:t>http://</a:t>
            </a:r>
            <a:r>
              <a:rPr lang="en-US" u="sng" dirty="0" err="1" smtClean="0"/>
              <a:t>www.egide.asso.fr</a:t>
            </a:r>
            <a:r>
              <a:rPr lang="en-US" u="sng" dirty="0" smtClean="0"/>
              <a:t>/</a:t>
            </a:r>
            <a:r>
              <a:rPr lang="en-US" u="sng" dirty="0" err="1" smtClean="0"/>
              <a:t>jahia</a:t>
            </a:r>
            <a:r>
              <a:rPr lang="en-US" u="sng" dirty="0" smtClean="0"/>
              <a:t>/</a:t>
            </a:r>
            <a:r>
              <a:rPr lang="en-US" u="sng" dirty="0" err="1" smtClean="0"/>
              <a:t>Jahia</a:t>
            </a:r>
            <a:r>
              <a:rPr lang="en-US" u="sng" dirty="0" smtClean="0"/>
              <a:t>/</a:t>
            </a:r>
            <a:r>
              <a:rPr lang="en-US" u="sng" dirty="0" err="1" smtClean="0"/>
              <a:t>accueil</a:t>
            </a:r>
            <a:r>
              <a:rPr lang="en-US" u="sng" dirty="0" smtClean="0"/>
              <a:t>/</a:t>
            </a:r>
            <a:r>
              <a:rPr lang="en-US" u="sng" dirty="0" err="1" smtClean="0"/>
              <a:t>appels</a:t>
            </a:r>
            <a:r>
              <a:rPr lang="en-US" u="sng" dirty="0" smtClean="0"/>
              <a:t>/</a:t>
            </a:r>
            <a:r>
              <a:rPr lang="en-US" u="sng" dirty="0" err="1" smtClean="0"/>
              <a:t>phc</a:t>
            </a:r>
            <a:r>
              <a:rPr lang="en-US" u="sng" dirty="0" smtClean="0"/>
              <a:t>/general</a:t>
            </a:r>
          </a:p>
          <a:p>
            <a:r>
              <a:rPr lang="en-US" dirty="0" smtClean="0"/>
              <a:t>-          For CNRS laboratories, they can create joint labs (joint international research unit, Unites </a:t>
            </a:r>
            <a:r>
              <a:rPr lang="en-US" dirty="0" err="1" smtClean="0"/>
              <a:t>mixtes</a:t>
            </a:r>
            <a:r>
              <a:rPr lang="en-US" dirty="0" smtClean="0"/>
              <a:t> </a:t>
            </a:r>
            <a:r>
              <a:rPr lang="en-US" dirty="0" err="1" smtClean="0"/>
              <a:t>internationales</a:t>
            </a:r>
            <a:r>
              <a:rPr lang="en-US" dirty="0" smtClean="0"/>
              <a:t>)</a:t>
            </a:r>
          </a:p>
        </p:txBody>
      </p:sp>
      <p:sp>
        <p:nvSpPr>
          <p:cNvPr id="4" name="Slide Number Placeholder 3"/>
          <p:cNvSpPr>
            <a:spLocks noGrp="1"/>
          </p:cNvSpPr>
          <p:nvPr>
            <p:ph type="sldNum" sz="quarter" idx="10"/>
          </p:nvPr>
        </p:nvSpPr>
        <p:spPr/>
        <p:txBody>
          <a:bodyPr/>
          <a:lstStyle/>
          <a:p>
            <a:fld id="{0B5BC5A6-1B9A-8346-A069-F57A2D90C2C6}" type="slidenum">
              <a:rPr lang="en-US" smtClean="0"/>
              <a:t>17</a:t>
            </a:fld>
            <a:endParaRPr lang="en-US"/>
          </a:p>
        </p:txBody>
      </p:sp>
    </p:spTree>
    <p:extLst>
      <p:ext uri="{BB962C8B-B14F-4D97-AF65-F5344CB8AC3E}">
        <p14:creationId xmlns:p14="http://schemas.microsoft.com/office/powerpoint/2010/main" val="492089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080000"/>
            <a:ext cx="8424000" cy="1800000"/>
          </a:xfrm>
        </p:spPr>
        <p:txBody>
          <a:bodyPr/>
          <a:lstStyle>
            <a:lvl1pPr algn="ctr">
              <a:defRPr/>
            </a:lvl1pPr>
          </a:lstStyle>
          <a:p>
            <a:r>
              <a:rPr lang="en-AU" smtClean="0"/>
              <a:t>Click to edit Master title style</a:t>
            </a:r>
            <a:endParaRPr lang="en-US" dirty="0"/>
          </a:p>
        </p:txBody>
      </p:sp>
      <p:sp>
        <p:nvSpPr>
          <p:cNvPr id="3" name="Subtitle 2"/>
          <p:cNvSpPr>
            <a:spLocks noGrp="1"/>
          </p:cNvSpPr>
          <p:nvPr>
            <p:ph type="subTitle" idx="1"/>
          </p:nvPr>
        </p:nvSpPr>
        <p:spPr>
          <a:xfrm>
            <a:off x="360000" y="3240000"/>
            <a:ext cx="8424000" cy="27000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dirty="0"/>
          </a:p>
        </p:txBody>
      </p:sp>
      <p:sp>
        <p:nvSpPr>
          <p:cNvPr id="11" name="Date Placeholder 3"/>
          <p:cNvSpPr>
            <a:spLocks noGrp="1"/>
          </p:cNvSpPr>
          <p:nvPr>
            <p:ph type="dt" sz="half" idx="10"/>
          </p:nvPr>
        </p:nvSpPr>
        <p:spPr>
          <a:xfrm>
            <a:off x="360000" y="6390000"/>
            <a:ext cx="2160000" cy="360000"/>
          </a:xfrm>
        </p:spPr>
        <p:txBody>
          <a:bodyPr/>
          <a:lstStyle/>
          <a:p>
            <a:r>
              <a:rPr lang="en-AU" smtClean="0"/>
              <a:t>13 March 2013</a:t>
            </a:r>
            <a:endParaRPr lang="en-US" dirty="0"/>
          </a:p>
        </p:txBody>
      </p:sp>
      <p:sp>
        <p:nvSpPr>
          <p:cNvPr id="13" name="Slide Number Placeholder 12"/>
          <p:cNvSpPr>
            <a:spLocks noGrp="1"/>
          </p:cNvSpPr>
          <p:nvPr>
            <p:ph type="sldNum" sz="quarter" idx="11"/>
          </p:nvPr>
        </p:nvSpPr>
        <p:spPr>
          <a:xfrm>
            <a:off x="3492794" y="6390000"/>
            <a:ext cx="1080000" cy="360000"/>
          </a:xfrm>
        </p:spPr>
        <p:txBody>
          <a:bodyPr/>
          <a:lstStyle/>
          <a:p>
            <a:fld id="{093819B6-1CA9-BA40-8C6A-376A6DBBA488}" type="slidenum">
              <a:rPr lang="en-US" smtClean="0"/>
              <a:pPr/>
              <a:t>‹#›</a:t>
            </a:fld>
            <a:endParaRPr lang="en-US" dirty="0"/>
          </a:p>
        </p:txBody>
      </p:sp>
    </p:spTree>
    <p:extLst>
      <p:ext uri="{BB962C8B-B14F-4D97-AF65-F5344CB8AC3E}">
        <p14:creationId xmlns:p14="http://schemas.microsoft.com/office/powerpoint/2010/main" val="377426558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6" name="Slide Number Placeholder 5"/>
          <p:cNvSpPr>
            <a:spLocks noGrp="1"/>
          </p:cNvSpPr>
          <p:nvPr>
            <p:ph type="sldNum" sz="quarter" idx="12"/>
          </p:nvPr>
        </p:nvSpPr>
        <p:spPr>
          <a:xfrm>
            <a:off x="3492793" y="6390000"/>
            <a:ext cx="1080000" cy="360000"/>
          </a:xfrm>
        </p:spPr>
        <p:txBody>
          <a:bodyPr/>
          <a:lstStyle/>
          <a:p>
            <a:fld id="{093819B6-1CA9-BA40-8C6A-376A6DBBA488}" type="slidenum">
              <a:rPr lang="en-US" smtClean="0"/>
              <a:t>‹#›</a:t>
            </a:fld>
            <a:endParaRPr lang="en-US"/>
          </a:p>
        </p:txBody>
      </p:sp>
    </p:spTree>
    <p:extLst>
      <p:ext uri="{BB962C8B-B14F-4D97-AF65-F5344CB8AC3E}">
        <p14:creationId xmlns:p14="http://schemas.microsoft.com/office/powerpoint/2010/main" val="1173644376"/>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dirty="0"/>
          </a:p>
        </p:txBody>
      </p:sp>
      <p:sp>
        <p:nvSpPr>
          <p:cNvPr id="3" name="Content Placeholder 2"/>
          <p:cNvSpPr>
            <a:spLocks noGrp="1"/>
          </p:cNvSpPr>
          <p:nvPr>
            <p:ph sz="half" idx="1"/>
          </p:nvPr>
        </p:nvSpPr>
        <p:spPr>
          <a:xfrm>
            <a:off x="360000" y="1260000"/>
            <a:ext cx="405000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Content Placeholder 3"/>
          <p:cNvSpPr>
            <a:spLocks noGrp="1"/>
          </p:cNvSpPr>
          <p:nvPr>
            <p:ph sz="half" idx="2"/>
          </p:nvPr>
        </p:nvSpPr>
        <p:spPr>
          <a:xfrm>
            <a:off x="4734000" y="1260000"/>
            <a:ext cx="4050000" cy="486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5" name="Date Placeholder 4"/>
          <p:cNvSpPr>
            <a:spLocks noGrp="1"/>
          </p:cNvSpPr>
          <p:nvPr>
            <p:ph type="dt" sz="half" idx="10"/>
          </p:nvPr>
        </p:nvSpPr>
        <p:spPr/>
        <p:txBody>
          <a:bodyPr/>
          <a:lstStyle/>
          <a:p>
            <a:r>
              <a:rPr lang="en-AU" smtClean="0"/>
              <a:t>13 March 2013</a:t>
            </a:r>
            <a:endParaRPr lang="en-US"/>
          </a:p>
        </p:txBody>
      </p:sp>
      <p:sp>
        <p:nvSpPr>
          <p:cNvPr id="7" name="Slide Number Placeholder 6"/>
          <p:cNvSpPr>
            <a:spLocks noGrp="1"/>
          </p:cNvSpPr>
          <p:nvPr>
            <p:ph type="sldNum" sz="quarter" idx="12"/>
          </p:nvPr>
        </p:nvSpPr>
        <p:spPr>
          <a:xfrm>
            <a:off x="3492794" y="6390000"/>
            <a:ext cx="1080000" cy="360000"/>
          </a:xfrm>
        </p:spPr>
        <p:txBody>
          <a:bodyPr/>
          <a:lstStyle/>
          <a:p>
            <a:fld id="{093819B6-1CA9-BA40-8C6A-376A6DBBA488}" type="slidenum">
              <a:rPr lang="en-US" smtClean="0"/>
              <a:t>‹#›</a:t>
            </a:fld>
            <a:endParaRPr lang="en-US"/>
          </a:p>
        </p:txBody>
      </p:sp>
    </p:spTree>
    <p:extLst>
      <p:ext uri="{BB962C8B-B14F-4D97-AF65-F5344CB8AC3E}">
        <p14:creationId xmlns:p14="http://schemas.microsoft.com/office/powerpoint/2010/main" val="4061561215"/>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296748"/>
            <a:ext cx="9144000" cy="561251"/>
          </a:xfrm>
          <a:prstGeom prst="rect">
            <a:avLst/>
          </a:prstGeom>
          <a:gradFill flip="none" rotWithShape="1">
            <a:gsLst>
              <a:gs pos="0">
                <a:schemeClr val="accent1"/>
              </a:gs>
              <a:gs pos="100000">
                <a:schemeClr val="bg1">
                  <a:alpha val="0"/>
                </a:schemeClr>
              </a:gs>
              <a:gs pos="50000">
                <a:schemeClr val="accent1"/>
              </a:gs>
              <a:gs pos="70000">
                <a:schemeClr val="bg1"/>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normAutofit/>
          </a:bodyPr>
          <a:lstStyle/>
          <a:p>
            <a:pPr algn="ctr"/>
            <a:endParaRPr lang="en-US">
              <a:solidFill>
                <a:schemeClr val="bg1"/>
              </a:solidFill>
            </a:endParaRPr>
          </a:p>
        </p:txBody>
      </p:sp>
      <p:sp>
        <p:nvSpPr>
          <p:cNvPr id="2" name="Title Placeholder 1"/>
          <p:cNvSpPr>
            <a:spLocks noGrp="1"/>
          </p:cNvSpPr>
          <p:nvPr>
            <p:ph type="title"/>
          </p:nvPr>
        </p:nvSpPr>
        <p:spPr>
          <a:xfrm>
            <a:off x="360000" y="360000"/>
            <a:ext cx="8424000" cy="720000"/>
          </a:xfrm>
          <a:prstGeom prst="rect">
            <a:avLst/>
          </a:prstGeom>
        </p:spPr>
        <p:txBody>
          <a:bodyPr vert="horz" lIns="0" tIns="0" rIns="0" bIns="0" rtlCol="0" anchor="ctr">
            <a:normAutofit/>
          </a:bodyPr>
          <a:lstStyle/>
          <a:p>
            <a:r>
              <a:rPr lang="en-AU" smtClean="0"/>
              <a:t>Click to edit Master title style</a:t>
            </a:r>
            <a:endParaRPr lang="en-US" dirty="0"/>
          </a:p>
        </p:txBody>
      </p:sp>
      <p:sp>
        <p:nvSpPr>
          <p:cNvPr id="3" name="Text Placeholder 2"/>
          <p:cNvSpPr>
            <a:spLocks noGrp="1"/>
          </p:cNvSpPr>
          <p:nvPr>
            <p:ph type="body" idx="1"/>
          </p:nvPr>
        </p:nvSpPr>
        <p:spPr>
          <a:xfrm>
            <a:off x="360000" y="1260000"/>
            <a:ext cx="8424000" cy="4860000"/>
          </a:xfrm>
          <a:prstGeom prst="rect">
            <a:avLst/>
          </a:prstGeom>
        </p:spPr>
        <p:txBody>
          <a:bodyPr vert="horz" lIns="0" tIns="0" rIns="0" bIns="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dirty="0"/>
          </a:p>
        </p:txBody>
      </p:sp>
      <p:sp>
        <p:nvSpPr>
          <p:cNvPr id="4" name="Date Placeholder 3"/>
          <p:cNvSpPr>
            <a:spLocks noGrp="1"/>
          </p:cNvSpPr>
          <p:nvPr>
            <p:ph type="dt" sz="half" idx="2"/>
          </p:nvPr>
        </p:nvSpPr>
        <p:spPr>
          <a:xfrm>
            <a:off x="360000" y="6390000"/>
            <a:ext cx="2160000" cy="360000"/>
          </a:xfrm>
          <a:prstGeom prst="rect">
            <a:avLst/>
          </a:prstGeom>
        </p:spPr>
        <p:txBody>
          <a:bodyPr vert="horz" lIns="0" tIns="0" rIns="0" bIns="0" rtlCol="0" anchor="ctr"/>
          <a:lstStyle>
            <a:lvl1pPr algn="l">
              <a:defRPr sz="1200">
                <a:solidFill>
                  <a:schemeClr val="bg1"/>
                </a:solidFill>
                <a:latin typeface="+mj-lt"/>
              </a:defRPr>
            </a:lvl1pPr>
          </a:lstStyle>
          <a:p>
            <a:r>
              <a:rPr lang="en-AU" smtClean="0"/>
              <a:t>13 March 2013</a:t>
            </a:r>
            <a:endParaRPr lang="en-US" dirty="0"/>
          </a:p>
        </p:txBody>
      </p:sp>
      <p:sp>
        <p:nvSpPr>
          <p:cNvPr id="6" name="Slide Number Placeholder 5"/>
          <p:cNvSpPr>
            <a:spLocks noGrp="1"/>
          </p:cNvSpPr>
          <p:nvPr>
            <p:ph type="sldNum" sz="quarter" idx="4"/>
          </p:nvPr>
        </p:nvSpPr>
        <p:spPr>
          <a:xfrm>
            <a:off x="3492794" y="6390000"/>
            <a:ext cx="1080000" cy="360000"/>
          </a:xfrm>
          <a:prstGeom prst="rect">
            <a:avLst/>
          </a:prstGeom>
        </p:spPr>
        <p:txBody>
          <a:bodyPr vert="horz" lIns="0" tIns="0" rIns="0" bIns="0" rtlCol="0" anchor="ctr"/>
          <a:lstStyle>
            <a:lvl1pPr algn="r">
              <a:defRPr sz="1200">
                <a:solidFill>
                  <a:schemeClr val="bg1"/>
                </a:solidFill>
                <a:latin typeface="+mj-lt"/>
              </a:defRPr>
            </a:lvl1pPr>
          </a:lstStyle>
          <a:p>
            <a:fld id="{093819B6-1CA9-BA40-8C6A-376A6DBBA488}" type="slidenum">
              <a:rPr lang="en-US" smtClean="0"/>
              <a:pPr/>
              <a:t>‹#›</a:t>
            </a:fld>
            <a:endParaRPr lang="en-US" dirty="0"/>
          </a:p>
        </p:txBody>
      </p:sp>
      <p:pic>
        <p:nvPicPr>
          <p:cNvPr id="9" name="Picture 8" descr="Montroix_full.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527021" y="6354000"/>
            <a:ext cx="2256979" cy="432000"/>
          </a:xfrm>
          <a:prstGeom prst="rect">
            <a:avLst/>
          </a:prstGeom>
        </p:spPr>
      </p:pic>
    </p:spTree>
    <p:extLst>
      <p:ext uri="{BB962C8B-B14F-4D97-AF65-F5344CB8AC3E}">
        <p14:creationId xmlns:p14="http://schemas.microsoft.com/office/powerpoint/2010/main" val="2663272503"/>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Lst>
  <p:timing>
    <p:tnLst>
      <p:par>
        <p:cTn xmlns:p14="http://schemas.microsoft.com/office/powerpoint/2010/main" id="1" dur="indefinite" restart="never" nodeType="tmRoot"/>
      </p:par>
    </p:tnLst>
  </p:timing>
  <p:hf hdr="0" ftr="0"/>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britishcouncil.org/new/euraxess/euraxess-working-funding"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hyperlink" Target="http://www.rcuk.ac.uk/internationa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www.wellcome.ac.uk/Fund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c.daad.de/sydney"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www.humboldt-foundation.d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www.dfg.de/en/research_funding/programme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agence-nationale-recherche.fr/en/international-cooperation" TargetMode="External"/><Relationship Id="rId4" Type="http://schemas.openxmlformats.org/officeDocument/2006/relationships/hyperlink" Target="http://www.cnrs.fr/en/join/phd-postdoctoral.htm"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3" Type="http://schemas.openxmlformats.org/officeDocument/2006/relationships/hyperlink" Target="http://www.ird.fr" TargetMode="External"/><Relationship Id="rId4" Type="http://schemas.openxmlformats.org/officeDocument/2006/relationships/hyperlink" Target="http://ec.europa.eu/euraxess/np/france" TargetMode="External"/><Relationship Id="rId1" Type="http://schemas.openxmlformats.org/officeDocument/2006/relationships/slideLayout" Target="../slideLayouts/slideLayout2.xml"/><Relationship Id="rId2" Type="http://schemas.openxmlformats.org/officeDocument/2006/relationships/hyperlink" Target="http://www.aird.fr"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cnr.it" TargetMode="External"/><Relationship Id="rId4" Type="http://schemas.openxmlformats.org/officeDocument/2006/relationships/hyperlink" Target="http://www.eui.eu"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ec.europa.eu/research/participants/portal/page/exper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erc.europa.eu"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cost.eu"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O</a:t>
            </a:r>
            <a:r>
              <a:rPr lang="en-US" dirty="0" smtClean="0"/>
              <a:t>pportunities for long-term institutional collaboration</a:t>
            </a:r>
            <a:endParaRPr lang="en-US" dirty="0"/>
          </a:p>
        </p:txBody>
      </p:sp>
      <p:sp>
        <p:nvSpPr>
          <p:cNvPr id="3" name="Subtitle 2"/>
          <p:cNvSpPr>
            <a:spLocks noGrp="1"/>
          </p:cNvSpPr>
          <p:nvPr>
            <p:ph type="subTitle" idx="1"/>
          </p:nvPr>
        </p:nvSpPr>
        <p:spPr/>
        <p:txBody>
          <a:bodyPr>
            <a:normAutofit fontScale="62500" lnSpcReduction="20000"/>
          </a:bodyPr>
          <a:lstStyle/>
          <a:p>
            <a:r>
              <a:rPr lang="en-US" sz="5100" dirty="0" smtClean="0"/>
              <a:t>Rado Faletič</a:t>
            </a:r>
            <a:endParaRPr lang="en-US" sz="3800" dirty="0"/>
          </a:p>
          <a:p>
            <a:pPr algn="l"/>
            <a:r>
              <a:rPr lang="en-US" dirty="0" smtClean="0"/>
              <a:t>Current:</a:t>
            </a:r>
          </a:p>
          <a:p>
            <a:pPr marL="457200" indent="-457200" algn="l">
              <a:buFont typeface="Arial"/>
              <a:buChar char="•"/>
            </a:pPr>
            <a:r>
              <a:rPr lang="en-US" dirty="0" smtClean="0"/>
              <a:t>Director, Projects &amp; Communications of </a:t>
            </a:r>
            <a:r>
              <a:rPr lang="en-US" dirty="0" err="1" smtClean="0"/>
              <a:t>Montroix</a:t>
            </a:r>
            <a:r>
              <a:rPr lang="en-US" dirty="0" smtClean="0"/>
              <a:t> Pty Ltd</a:t>
            </a:r>
          </a:p>
          <a:p>
            <a:pPr marL="457200" indent="-457200" algn="l">
              <a:buFont typeface="Arial"/>
              <a:buChar char="•"/>
            </a:pPr>
            <a:r>
              <a:rPr lang="en-US" dirty="0" smtClean="0"/>
              <a:t>Founder &amp; CEO, </a:t>
            </a:r>
            <a:r>
              <a:rPr lang="en-US" dirty="0" err="1" smtClean="0"/>
              <a:t>CoCoEat</a:t>
            </a:r>
            <a:endParaRPr lang="en-US" dirty="0"/>
          </a:p>
          <a:p>
            <a:pPr algn="l"/>
            <a:r>
              <a:rPr lang="en-US" dirty="0" smtClean="0"/>
              <a:t>Previous:</a:t>
            </a:r>
          </a:p>
          <a:p>
            <a:pPr marL="457200" indent="-457200" algn="l">
              <a:buFont typeface="Arial"/>
              <a:buChar char="•"/>
            </a:pPr>
            <a:r>
              <a:rPr lang="en-US" dirty="0" smtClean="0"/>
              <a:t>Executive Director of Forum for European-Australian Science and Technology cooperation (FEAST)</a:t>
            </a:r>
          </a:p>
          <a:p>
            <a:pPr marL="457200" indent="-457200" algn="l">
              <a:buFont typeface="Arial"/>
              <a:buChar char="•"/>
            </a:pPr>
            <a:r>
              <a:rPr lang="en-US" dirty="0" smtClean="0"/>
              <a:t>FP7 National Contact Point (NCP) for Australia</a:t>
            </a:r>
          </a:p>
        </p:txBody>
      </p:sp>
      <p:sp>
        <p:nvSpPr>
          <p:cNvPr id="5" name="Date Placeholder 4"/>
          <p:cNvSpPr>
            <a:spLocks noGrp="1"/>
          </p:cNvSpPr>
          <p:nvPr>
            <p:ph type="dt" sz="half" idx="10"/>
          </p:nvPr>
        </p:nvSpPr>
        <p:spPr/>
        <p:txBody>
          <a:bodyPr/>
          <a:lstStyle/>
          <a:p>
            <a:r>
              <a:rPr lang="en-AU" smtClean="0"/>
              <a:t>13 March 2013</a:t>
            </a:r>
            <a:endParaRPr lang="en-US" dirty="0"/>
          </a:p>
        </p:txBody>
      </p:sp>
      <p:sp>
        <p:nvSpPr>
          <p:cNvPr id="6" name="Slide Number Placeholder 5"/>
          <p:cNvSpPr>
            <a:spLocks noGrp="1"/>
          </p:cNvSpPr>
          <p:nvPr>
            <p:ph type="sldNum" sz="quarter" idx="11"/>
          </p:nvPr>
        </p:nvSpPr>
        <p:spPr/>
        <p:txBody>
          <a:bodyPr/>
          <a:lstStyle/>
          <a:p>
            <a:fld id="{093819B6-1CA9-BA40-8C6A-376A6DBBA488}" type="slidenum">
              <a:rPr lang="en-US" smtClean="0"/>
              <a:pPr/>
              <a:t>1</a:t>
            </a:fld>
            <a:endParaRPr lang="en-US" dirty="0"/>
          </a:p>
        </p:txBody>
      </p:sp>
    </p:spTree>
    <p:extLst>
      <p:ext uri="{BB962C8B-B14F-4D97-AF65-F5344CB8AC3E}">
        <p14:creationId xmlns:p14="http://schemas.microsoft.com/office/powerpoint/2010/main" val="185317872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360000"/>
            <a:ext cx="8424000" cy="5760000"/>
          </a:xfrm>
        </p:spPr>
        <p:txBody>
          <a:bodyPr>
            <a:normAutofit fontScale="92500" lnSpcReduction="10000"/>
          </a:bodyPr>
          <a:lstStyle/>
          <a:p>
            <a:pPr marL="0" indent="0">
              <a:buNone/>
            </a:pPr>
            <a:r>
              <a:rPr lang="en-US" b="1" u="sng" dirty="0" smtClean="0"/>
              <a:t>COST Actions</a:t>
            </a:r>
            <a:r>
              <a:rPr lang="en-US" dirty="0" smtClean="0"/>
              <a:t>: </a:t>
            </a:r>
            <a:r>
              <a:rPr lang="en-US" dirty="0"/>
              <a:t>A network of (nationally) funded </a:t>
            </a:r>
            <a:r>
              <a:rPr lang="en-US" dirty="0" smtClean="0"/>
              <a:t>projects (</a:t>
            </a:r>
            <a:r>
              <a:rPr lang="en-US" dirty="0"/>
              <a:t>min. 5 participating COST countries) receive a financial contribution based on a joint work </a:t>
            </a:r>
            <a:r>
              <a:rPr lang="en-US" dirty="0" err="1"/>
              <a:t>programme</a:t>
            </a:r>
            <a:r>
              <a:rPr lang="en-US" dirty="0"/>
              <a:t> (4 years) for:</a:t>
            </a:r>
          </a:p>
          <a:p>
            <a:pPr lvl="1"/>
            <a:r>
              <a:rPr lang="en-US" dirty="0"/>
              <a:t>Science management / working group meetings</a:t>
            </a:r>
          </a:p>
          <a:p>
            <a:pPr lvl="1"/>
            <a:r>
              <a:rPr lang="en-US" dirty="0"/>
              <a:t>Scientific workshops and seminars</a:t>
            </a:r>
          </a:p>
          <a:p>
            <a:pPr lvl="1"/>
            <a:r>
              <a:rPr lang="en-US" dirty="0"/>
              <a:t>Short Term Scientific Missions (STSMs)</a:t>
            </a:r>
          </a:p>
          <a:p>
            <a:pPr lvl="1"/>
            <a:r>
              <a:rPr lang="en-US" dirty="0"/>
              <a:t>Training Schools and Research Conferences</a:t>
            </a:r>
          </a:p>
          <a:p>
            <a:pPr lvl="1"/>
            <a:r>
              <a:rPr lang="en-US" dirty="0"/>
              <a:t>Dissemination and </a:t>
            </a:r>
            <a:r>
              <a:rPr lang="en-US" dirty="0" smtClean="0"/>
              <a:t>Publications</a:t>
            </a:r>
            <a:endParaRPr lang="en-US" dirty="0"/>
          </a:p>
          <a:p>
            <a:pPr lvl="1"/>
            <a:r>
              <a:rPr lang="en-US" dirty="0"/>
              <a:t>Average funding </a:t>
            </a:r>
            <a:r>
              <a:rPr lang="en-US" dirty="0" smtClean="0"/>
              <a:t>~€100,000/</a:t>
            </a:r>
            <a:r>
              <a:rPr lang="en-US" dirty="0" err="1" smtClean="0"/>
              <a:t>yr</a:t>
            </a:r>
            <a:r>
              <a:rPr lang="en-US" dirty="0" smtClean="0"/>
              <a:t> per </a:t>
            </a:r>
            <a:r>
              <a:rPr lang="en-US" dirty="0"/>
              <a:t>Action</a:t>
            </a:r>
          </a:p>
          <a:p>
            <a:pPr marL="0" indent="0">
              <a:buNone/>
            </a:pPr>
            <a:r>
              <a:rPr lang="en-US" b="1" u="sng" dirty="0"/>
              <a:t>Exploratory/Strategic Workshops</a:t>
            </a:r>
            <a:r>
              <a:rPr lang="en-US" dirty="0"/>
              <a:t>: to explore future scientific or societal needs, support policy developments or stimulate innovative </a:t>
            </a:r>
            <a:r>
              <a:rPr lang="en-US" dirty="0" smtClean="0"/>
              <a:t>activities</a:t>
            </a:r>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10</a:t>
            </a:fld>
            <a:endParaRPr lang="en-US"/>
          </a:p>
        </p:txBody>
      </p:sp>
    </p:spTree>
    <p:extLst>
      <p:ext uri="{BB962C8B-B14F-4D97-AF65-F5344CB8AC3E}">
        <p14:creationId xmlns:p14="http://schemas.microsoft.com/office/powerpoint/2010/main" val="42178987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United Kingdom</a:t>
            </a:r>
            <a:endParaRPr lang="en-US" dirty="0"/>
          </a:p>
        </p:txBody>
      </p:sp>
      <p:sp>
        <p:nvSpPr>
          <p:cNvPr id="3" name="Content Placeholder 2"/>
          <p:cNvSpPr>
            <a:spLocks noGrp="1"/>
          </p:cNvSpPr>
          <p:nvPr>
            <p:ph idx="1"/>
          </p:nvPr>
        </p:nvSpPr>
        <p:spPr/>
        <p:txBody>
          <a:bodyPr/>
          <a:lstStyle/>
          <a:p>
            <a:pPr marL="0" indent="0">
              <a:buNone/>
            </a:pPr>
            <a:r>
              <a:rPr lang="en-US" b="1" dirty="0"/>
              <a:t>EURAXESS UK</a:t>
            </a:r>
          </a:p>
          <a:p>
            <a:r>
              <a:rPr lang="en-US" dirty="0"/>
              <a:t>portal for researchers to identify funding opportunities, including international researchers wanting to </a:t>
            </a:r>
            <a:r>
              <a:rPr lang="en-US" dirty="0" err="1"/>
              <a:t>goto</a:t>
            </a:r>
            <a:r>
              <a:rPr lang="en-US" dirty="0"/>
              <a:t> the UK to perform research</a:t>
            </a:r>
          </a:p>
          <a:p>
            <a:r>
              <a:rPr lang="en-US" i="1" dirty="0">
                <a:hlinkClick r:id="rId2"/>
              </a:rPr>
              <a:t>www.britishcouncil.org/new/euraxess/euraxess-working-</a:t>
            </a:r>
            <a:r>
              <a:rPr lang="en-US" i="1" dirty="0" smtClean="0">
                <a:hlinkClick r:id="rId2"/>
              </a:rPr>
              <a:t>funding</a:t>
            </a:r>
            <a:endParaRPr lang="en-US" i="1"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11</a:t>
            </a:fld>
            <a:endParaRPr lang="en-US"/>
          </a:p>
        </p:txBody>
      </p:sp>
    </p:spTree>
    <p:extLst>
      <p:ext uri="{BB962C8B-B14F-4D97-AF65-F5344CB8AC3E}">
        <p14:creationId xmlns:p14="http://schemas.microsoft.com/office/powerpoint/2010/main" val="3557725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ontent Placeholder 2"/>
          <p:cNvSpPr>
            <a:spLocks noGrp="1"/>
          </p:cNvSpPr>
          <p:nvPr>
            <p:ph idx="1"/>
          </p:nvPr>
        </p:nvSpPr>
        <p:spPr>
          <a:xfrm>
            <a:off x="539750" y="980728"/>
            <a:ext cx="8421688" cy="4956522"/>
          </a:xfrm>
        </p:spPr>
        <p:txBody>
          <a:bodyPr/>
          <a:lstStyle/>
          <a:p>
            <a:pPr marL="0" indent="0">
              <a:lnSpc>
                <a:spcPct val="90000"/>
              </a:lnSpc>
              <a:buFontTx/>
              <a:buNone/>
              <a:defRPr/>
            </a:pPr>
            <a:r>
              <a:rPr lang="en-US" b="1" dirty="0">
                <a:latin typeface="Lucida Sans" charset="0"/>
              </a:rPr>
              <a:t>Research </a:t>
            </a:r>
            <a:r>
              <a:rPr lang="en-US" b="1" dirty="0" smtClean="0">
                <a:latin typeface="Lucida Sans" charset="0"/>
              </a:rPr>
              <a:t>Councils</a:t>
            </a:r>
          </a:p>
          <a:p>
            <a:pPr>
              <a:lnSpc>
                <a:spcPct val="90000"/>
              </a:lnSpc>
              <a:defRPr/>
            </a:pPr>
            <a:r>
              <a:rPr lang="en-US" sz="2400" dirty="0" smtClean="0"/>
              <a:t>The </a:t>
            </a:r>
            <a:r>
              <a:rPr lang="en-US" sz="2400" dirty="0"/>
              <a:t>strategic partnership of the UK's seven Research Councils.</a:t>
            </a:r>
          </a:p>
          <a:p>
            <a:pPr>
              <a:defRPr/>
            </a:pPr>
            <a:r>
              <a:rPr lang="en-US" sz="2400" dirty="0"/>
              <a:t>Each year the Research Councils invest around £3 billion in research covering the full spectrum of academic disciplines from the medical and biological sciences to astronomy, physics, chemistry and engineering, social sciences, economics, environmental sciences and the arts and </a:t>
            </a:r>
            <a:r>
              <a:rPr lang="en-US" sz="2400" dirty="0" smtClean="0"/>
              <a:t>humanities</a:t>
            </a:r>
          </a:p>
          <a:p>
            <a:pPr>
              <a:defRPr/>
            </a:pPr>
            <a:r>
              <a:rPr lang="en-US" sz="2400" i="1" dirty="0" smtClean="0">
                <a:hlinkClick r:id="rId3"/>
              </a:rPr>
              <a:t>www.rcuk.ac.uk</a:t>
            </a:r>
            <a:r>
              <a:rPr lang="en-US" sz="2400" i="1" dirty="0">
                <a:hlinkClick r:id="rId3"/>
              </a:rPr>
              <a:t>/</a:t>
            </a:r>
            <a:r>
              <a:rPr lang="en-US" sz="2400" i="1" dirty="0" smtClean="0">
                <a:hlinkClick r:id="rId3"/>
              </a:rPr>
              <a:t>international</a:t>
            </a:r>
            <a:endParaRPr lang="en-US" sz="2400" i="1" dirty="0" smtClean="0"/>
          </a:p>
        </p:txBody>
      </p:sp>
      <p:sp>
        <p:nvSpPr>
          <p:cNvPr id="43011" name="Date Placeholder 3"/>
          <p:cNvSpPr>
            <a:spLocks noGrp="1"/>
          </p:cNvSpPr>
          <p:nvPr>
            <p:ph type="dt" sz="quarter" idx="10"/>
          </p:nvPr>
        </p:nvSpPr>
        <p:spPr>
          <a:xfrm>
            <a:off x="0" y="6127750"/>
            <a:ext cx="1619250" cy="181570"/>
          </a:xfrm>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AU" sz="1000" smtClean="0">
                <a:solidFill>
                  <a:schemeClr val="bg1"/>
                </a:solidFill>
                <a:latin typeface="Lucida Sans" charset="0"/>
                <a:cs typeface="Lucida Sans" charset="0"/>
              </a:rPr>
              <a:t>13 March 2013</a:t>
            </a:r>
            <a:endParaRPr lang="en-US" sz="1000" dirty="0">
              <a:solidFill>
                <a:schemeClr val="bg1"/>
              </a:solidFill>
              <a:latin typeface="Lucida Sans" charset="0"/>
              <a:cs typeface="Lucida Sans" charset="0"/>
            </a:endParaRPr>
          </a:p>
        </p:txBody>
      </p:sp>
      <p:sp>
        <p:nvSpPr>
          <p:cNvPr id="43012" name="Slide Number Placeholder 4"/>
          <p:cNvSpPr>
            <a:spLocks noGrp="1"/>
          </p:cNvSpPr>
          <p:nvPr>
            <p:ph type="sldNum" sz="quarter" idx="4294967295"/>
          </p:nvPr>
        </p:nvSpPr>
        <p:spPr>
          <a:xfrm>
            <a:off x="8240713" y="6127750"/>
            <a:ext cx="900112" cy="179388"/>
          </a:xfrm>
          <a:prstGeom prst="rect">
            <a:avLst/>
          </a:prstGeom>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DCE18BD-2BC8-9F41-A57A-EF523E8D4125}" type="slidenum">
              <a:rPr lang="en-US" sz="1000">
                <a:solidFill>
                  <a:schemeClr val="bg1"/>
                </a:solidFill>
                <a:latin typeface="Lucida Sans" charset="0"/>
                <a:cs typeface="Lucida Sans" charset="0"/>
              </a:rPr>
              <a:pPr eaLnBrk="1" hangingPunct="1"/>
              <a:t>12</a:t>
            </a:fld>
            <a:endParaRPr lang="en-US" sz="1000">
              <a:solidFill>
                <a:schemeClr val="bg1"/>
              </a:solidFill>
              <a:latin typeface="Lucida Sans" charset="0"/>
              <a:cs typeface="Lucida Sans" charset="0"/>
            </a:endParaRPr>
          </a:p>
        </p:txBody>
      </p:sp>
    </p:spTree>
    <p:extLst>
      <p:ext uri="{BB962C8B-B14F-4D97-AF65-F5344CB8AC3E}">
        <p14:creationId xmlns:p14="http://schemas.microsoft.com/office/powerpoint/2010/main" val="170991315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1"/>
          </p:nvPr>
        </p:nvSpPr>
        <p:spPr>
          <a:xfrm>
            <a:off x="539750" y="980728"/>
            <a:ext cx="8421688" cy="4956522"/>
          </a:xfrm>
        </p:spPr>
        <p:txBody>
          <a:bodyPr/>
          <a:lstStyle/>
          <a:p>
            <a:pPr marL="0" indent="0">
              <a:buFontTx/>
              <a:buNone/>
              <a:defRPr/>
            </a:pPr>
            <a:r>
              <a:rPr lang="en-US" b="1" dirty="0" err="1">
                <a:latin typeface="Lucida Sans" charset="0"/>
              </a:rPr>
              <a:t>Wellcome</a:t>
            </a:r>
            <a:r>
              <a:rPr lang="en-US" b="1" dirty="0">
                <a:latin typeface="Lucida Sans" charset="0"/>
              </a:rPr>
              <a:t> </a:t>
            </a:r>
            <a:r>
              <a:rPr lang="en-US" b="1" dirty="0" smtClean="0">
                <a:latin typeface="Lucida Sans" charset="0"/>
              </a:rPr>
              <a:t>Trust</a:t>
            </a:r>
            <a:endParaRPr lang="en-US" b="1" i="1" dirty="0" smtClean="0">
              <a:latin typeface="Lucida Sans" charset="0"/>
            </a:endParaRPr>
          </a:p>
          <a:p>
            <a:pPr>
              <a:defRPr/>
            </a:pPr>
            <a:r>
              <a:rPr lang="en-US" dirty="0" smtClean="0"/>
              <a:t>funding for </a:t>
            </a:r>
            <a:r>
              <a:rPr lang="en-US" dirty="0"/>
              <a:t>innovative biomedical research, in the UK and </a:t>
            </a:r>
            <a:r>
              <a:rPr lang="en-US" dirty="0" smtClean="0"/>
              <a:t>internationally</a:t>
            </a:r>
          </a:p>
          <a:p>
            <a:pPr>
              <a:defRPr/>
            </a:pPr>
            <a:r>
              <a:rPr lang="en-US" dirty="0"/>
              <a:t>i</a:t>
            </a:r>
            <a:r>
              <a:rPr lang="en-US" dirty="0" smtClean="0"/>
              <a:t>ncludes the medical humanities – history, ethics, law, etc.</a:t>
            </a:r>
          </a:p>
          <a:p>
            <a:pPr>
              <a:defRPr/>
            </a:pPr>
            <a:r>
              <a:rPr lang="en-US" i="1" dirty="0">
                <a:latin typeface="Lucida Sans" charset="0"/>
                <a:hlinkClick r:id="rId3"/>
              </a:rPr>
              <a:t>www.wellcome.ac.uk/</a:t>
            </a:r>
            <a:r>
              <a:rPr lang="en-US" i="1" dirty="0" smtClean="0">
                <a:latin typeface="Lucida Sans" charset="0"/>
                <a:hlinkClick r:id="rId3"/>
              </a:rPr>
              <a:t>Funding</a:t>
            </a:r>
            <a:endParaRPr lang="en-US" i="1" dirty="0">
              <a:latin typeface="Lucida Sans" charset="0"/>
            </a:endParaRPr>
          </a:p>
          <a:p>
            <a:pPr>
              <a:defRPr/>
            </a:pPr>
            <a:endParaRPr lang="en-US" dirty="0">
              <a:latin typeface="Lucida Sans" charset="0"/>
            </a:endParaRPr>
          </a:p>
        </p:txBody>
      </p:sp>
      <p:sp>
        <p:nvSpPr>
          <p:cNvPr id="45059" name="Date Placeholder 3"/>
          <p:cNvSpPr>
            <a:spLocks noGrp="1"/>
          </p:cNvSpPr>
          <p:nvPr>
            <p:ph type="dt" sz="quarter" idx="10"/>
          </p:nvPr>
        </p:nvSpPr>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AU" sz="1000" smtClean="0">
                <a:solidFill>
                  <a:schemeClr val="bg1"/>
                </a:solidFill>
                <a:latin typeface="Lucida Sans" charset="0"/>
                <a:cs typeface="Lucida Sans" charset="0"/>
              </a:rPr>
              <a:t>13 March 2013</a:t>
            </a:r>
            <a:endParaRPr lang="en-US" sz="1000" dirty="0">
              <a:solidFill>
                <a:schemeClr val="bg1"/>
              </a:solidFill>
              <a:latin typeface="Lucida Sans" charset="0"/>
              <a:cs typeface="Lucida Sans" charset="0"/>
            </a:endParaRPr>
          </a:p>
        </p:txBody>
      </p:sp>
      <p:sp>
        <p:nvSpPr>
          <p:cNvPr id="45060" name="Slide Number Placeholder 4"/>
          <p:cNvSpPr>
            <a:spLocks noGrp="1"/>
          </p:cNvSpPr>
          <p:nvPr>
            <p:ph type="sldNum" sz="quarter" idx="4294967295"/>
          </p:nvPr>
        </p:nvSpPr>
        <p:spPr>
          <a:xfrm>
            <a:off x="8240713" y="6127750"/>
            <a:ext cx="900112" cy="179388"/>
          </a:xfrm>
          <a:prstGeom prst="rect">
            <a:avLst/>
          </a:prstGeom>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56A392F-4B20-764B-A327-E7C7119D16C1}" type="slidenum">
              <a:rPr lang="en-US" sz="1000">
                <a:solidFill>
                  <a:schemeClr val="bg1"/>
                </a:solidFill>
                <a:latin typeface="Lucida Sans" charset="0"/>
                <a:cs typeface="Lucida Sans" charset="0"/>
              </a:rPr>
              <a:pPr eaLnBrk="1" hangingPunct="1"/>
              <a:t>13</a:t>
            </a:fld>
            <a:endParaRPr lang="en-US" sz="1000">
              <a:solidFill>
                <a:schemeClr val="bg1"/>
              </a:solidFill>
              <a:latin typeface="Lucida Sans" charset="0"/>
              <a:cs typeface="Lucida Sans" charset="0"/>
            </a:endParaRPr>
          </a:p>
        </p:txBody>
      </p:sp>
    </p:spTree>
    <p:extLst>
      <p:ext uri="{BB962C8B-B14F-4D97-AF65-F5344CB8AC3E}">
        <p14:creationId xmlns:p14="http://schemas.microsoft.com/office/powerpoint/2010/main" val="4076930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Germany</a:t>
            </a:r>
            <a:endParaRPr lang="en-US" dirty="0"/>
          </a:p>
        </p:txBody>
      </p:sp>
      <p:sp>
        <p:nvSpPr>
          <p:cNvPr id="3" name="Content Placeholder 2"/>
          <p:cNvSpPr>
            <a:spLocks noGrp="1"/>
          </p:cNvSpPr>
          <p:nvPr>
            <p:ph idx="1"/>
          </p:nvPr>
        </p:nvSpPr>
        <p:spPr/>
        <p:txBody>
          <a:bodyPr/>
          <a:lstStyle/>
          <a:p>
            <a:pPr marL="0" indent="0">
              <a:buNone/>
            </a:pPr>
            <a:r>
              <a:rPr lang="en-US" b="1" dirty="0"/>
              <a:t>German Academic Exchange Service (DAAD)</a:t>
            </a:r>
          </a:p>
          <a:p>
            <a:r>
              <a:rPr lang="en-US" dirty="0" smtClean="0"/>
              <a:t>Up-to-date </a:t>
            </a:r>
            <a:r>
              <a:rPr lang="en-US" dirty="0"/>
              <a:t>information on studying, research and living in Germany</a:t>
            </a:r>
          </a:p>
          <a:p>
            <a:r>
              <a:rPr lang="en-US" i="1" dirty="0" smtClean="0">
                <a:hlinkClick r:id="rId2"/>
              </a:rPr>
              <a:t>ic.daad.de</a:t>
            </a:r>
            <a:r>
              <a:rPr lang="en-US" i="1" dirty="0">
                <a:hlinkClick r:id="rId2"/>
              </a:rPr>
              <a:t>/</a:t>
            </a:r>
            <a:r>
              <a:rPr lang="en-US" i="1" dirty="0" smtClean="0">
                <a:hlinkClick r:id="rId2"/>
              </a:rPr>
              <a:t>sydney</a:t>
            </a:r>
            <a:endParaRPr lang="en-US" i="1"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14</a:t>
            </a:fld>
            <a:endParaRPr lang="en-US"/>
          </a:p>
        </p:txBody>
      </p:sp>
    </p:spTree>
    <p:extLst>
      <p:ext uri="{BB962C8B-B14F-4D97-AF65-F5344CB8AC3E}">
        <p14:creationId xmlns:p14="http://schemas.microsoft.com/office/powerpoint/2010/main" val="1508981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750" y="980728"/>
            <a:ext cx="8421688" cy="4956522"/>
          </a:xfrm>
        </p:spPr>
        <p:txBody>
          <a:bodyPr>
            <a:normAutofit fontScale="85000" lnSpcReduction="20000"/>
          </a:bodyPr>
          <a:lstStyle/>
          <a:p>
            <a:pPr marL="0" indent="0">
              <a:buNone/>
            </a:pPr>
            <a:r>
              <a:rPr lang="en-US" b="1" dirty="0"/>
              <a:t>Humboldt </a:t>
            </a:r>
            <a:r>
              <a:rPr lang="en-US" b="1" dirty="0" smtClean="0"/>
              <a:t>Foundation</a:t>
            </a:r>
          </a:p>
          <a:p>
            <a:r>
              <a:rPr lang="en-US" dirty="0" smtClean="0"/>
              <a:t>around </a:t>
            </a:r>
            <a:r>
              <a:rPr lang="en-US" dirty="0"/>
              <a:t>600 </a:t>
            </a:r>
            <a:r>
              <a:rPr lang="en-US" dirty="0" smtClean="0"/>
              <a:t>annual Humboldt </a:t>
            </a:r>
            <a:r>
              <a:rPr lang="en-US" dirty="0"/>
              <a:t>Research Fellowships for </a:t>
            </a:r>
            <a:r>
              <a:rPr lang="en-US" dirty="0" smtClean="0"/>
              <a:t>postdoc </a:t>
            </a:r>
            <a:r>
              <a:rPr lang="en-US" dirty="0"/>
              <a:t>and experienced </a:t>
            </a:r>
            <a:r>
              <a:rPr lang="en-US" dirty="0" smtClean="0"/>
              <a:t>researchers</a:t>
            </a:r>
            <a:endParaRPr lang="en-US" dirty="0"/>
          </a:p>
          <a:p>
            <a:r>
              <a:rPr lang="en-US" dirty="0"/>
              <a:t>incoming </a:t>
            </a:r>
            <a:r>
              <a:rPr lang="en-US" dirty="0" smtClean="0"/>
              <a:t>postdoc </a:t>
            </a:r>
            <a:r>
              <a:rPr lang="en-US" dirty="0"/>
              <a:t>research fellowships in Germany for </a:t>
            </a:r>
            <a:r>
              <a:rPr lang="en-US" dirty="0" smtClean="0"/>
              <a:t>6-24 </a:t>
            </a:r>
            <a:r>
              <a:rPr lang="en-US" dirty="0"/>
              <a:t>months</a:t>
            </a:r>
          </a:p>
          <a:p>
            <a:r>
              <a:rPr lang="en-US" dirty="0"/>
              <a:t>no thematic limitations </a:t>
            </a:r>
          </a:p>
          <a:p>
            <a:r>
              <a:rPr lang="en-US" dirty="0"/>
              <a:t>open to researchers of all </a:t>
            </a:r>
            <a:r>
              <a:rPr lang="en-US" dirty="0" smtClean="0"/>
              <a:t>nationalities</a:t>
            </a:r>
            <a:endParaRPr lang="en-US" dirty="0"/>
          </a:p>
          <a:p>
            <a:r>
              <a:rPr lang="en-US" dirty="0" smtClean="0"/>
              <a:t>covers </a:t>
            </a:r>
            <a:r>
              <a:rPr lang="en-US" dirty="0"/>
              <a:t>living, mobility and travel allowances, additional research allowances</a:t>
            </a:r>
          </a:p>
          <a:p>
            <a:r>
              <a:rPr lang="en-US" dirty="0" smtClean="0"/>
              <a:t>apply </a:t>
            </a:r>
            <a:r>
              <a:rPr lang="en-US" dirty="0"/>
              <a:t>personally, having arranged placement with German </a:t>
            </a:r>
            <a:r>
              <a:rPr lang="en-US" dirty="0" smtClean="0"/>
              <a:t>institution</a:t>
            </a:r>
          </a:p>
          <a:p>
            <a:r>
              <a:rPr lang="en-US" i="1" dirty="0">
                <a:hlinkClick r:id="rId3"/>
              </a:rPr>
              <a:t>www.humboldt-</a:t>
            </a:r>
            <a:r>
              <a:rPr lang="en-US" i="1" dirty="0" smtClean="0">
                <a:hlinkClick r:id="rId3"/>
              </a:rPr>
              <a:t>foundation.de</a:t>
            </a:r>
            <a:endParaRPr lang="en-US" i="1"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AU" smtClean="0"/>
              <a:t>13 March 2013</a:t>
            </a:r>
            <a:endParaRPr lang="en-US" dirty="0"/>
          </a:p>
        </p:txBody>
      </p:sp>
      <p:sp>
        <p:nvSpPr>
          <p:cNvPr id="5" name="Slide Number Placeholder 4"/>
          <p:cNvSpPr>
            <a:spLocks noGrp="1"/>
          </p:cNvSpPr>
          <p:nvPr>
            <p:ph type="sldNum" sz="quarter" idx="4294967295"/>
          </p:nvPr>
        </p:nvSpPr>
        <p:spPr>
          <a:xfrm>
            <a:off x="8240713" y="6127750"/>
            <a:ext cx="900112" cy="179388"/>
          </a:xfrm>
          <a:prstGeom prst="rect">
            <a:avLst/>
          </a:prstGeom>
        </p:spPr>
        <p:txBody>
          <a:bodyPr/>
          <a:lstStyle/>
          <a:p>
            <a:pPr>
              <a:defRPr/>
            </a:pPr>
            <a:fld id="{FC245FE1-39AA-C04F-BB19-36D4F98351C3}" type="slidenum">
              <a:rPr lang="en-US" smtClean="0"/>
              <a:pPr>
                <a:defRPr/>
              </a:pPr>
              <a:t>15</a:t>
            </a:fld>
            <a:endParaRPr lang="en-US"/>
          </a:p>
        </p:txBody>
      </p:sp>
    </p:spTree>
    <p:extLst>
      <p:ext uri="{BB962C8B-B14F-4D97-AF65-F5344CB8AC3E}">
        <p14:creationId xmlns:p14="http://schemas.microsoft.com/office/powerpoint/2010/main" val="34374136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750" y="980728"/>
            <a:ext cx="8421688" cy="4956522"/>
          </a:xfrm>
        </p:spPr>
        <p:txBody>
          <a:bodyPr>
            <a:normAutofit/>
          </a:bodyPr>
          <a:lstStyle/>
          <a:p>
            <a:pPr marL="0" indent="0">
              <a:buNone/>
            </a:pPr>
            <a:r>
              <a:rPr lang="en-US" b="1" dirty="0" smtClean="0"/>
              <a:t>German Research Foundation (DFG)</a:t>
            </a:r>
          </a:p>
          <a:p>
            <a:r>
              <a:rPr lang="en-US" dirty="0" smtClean="0"/>
              <a:t>DFG Research Fellowships &amp; Heisenberg Fellowships</a:t>
            </a:r>
          </a:p>
          <a:p>
            <a:r>
              <a:rPr lang="en-US" dirty="0" smtClean="0"/>
              <a:t>strong emphasis on international involvement</a:t>
            </a:r>
          </a:p>
          <a:p>
            <a:r>
              <a:rPr lang="en-US" dirty="0" smtClean="0"/>
              <a:t>recipients need to have been in Germany for some time</a:t>
            </a:r>
          </a:p>
          <a:p>
            <a:r>
              <a:rPr lang="en-US" i="1" dirty="0" smtClean="0">
                <a:hlinkClick r:id="rId3"/>
              </a:rPr>
              <a:t>www.dfg.de</a:t>
            </a:r>
            <a:r>
              <a:rPr lang="en-US" i="1" dirty="0">
                <a:hlinkClick r:id="rId3"/>
              </a:rPr>
              <a:t>/en/research_funding/</a:t>
            </a:r>
            <a:r>
              <a:rPr lang="en-US" i="1" dirty="0" smtClean="0">
                <a:hlinkClick r:id="rId3"/>
              </a:rPr>
              <a:t>programmes</a:t>
            </a:r>
            <a:endParaRPr lang="en-US" i="1" dirty="0"/>
          </a:p>
        </p:txBody>
      </p:sp>
      <p:sp>
        <p:nvSpPr>
          <p:cNvPr id="4" name="Date Placeholder 3"/>
          <p:cNvSpPr>
            <a:spLocks noGrp="1"/>
          </p:cNvSpPr>
          <p:nvPr>
            <p:ph type="dt" sz="half" idx="10"/>
          </p:nvPr>
        </p:nvSpPr>
        <p:spPr/>
        <p:txBody>
          <a:bodyPr/>
          <a:lstStyle/>
          <a:p>
            <a:pPr>
              <a:defRPr/>
            </a:pPr>
            <a:r>
              <a:rPr lang="en-AU" smtClean="0"/>
              <a:t>13 March 2013</a:t>
            </a:r>
            <a:endParaRPr lang="en-US" dirty="0"/>
          </a:p>
        </p:txBody>
      </p:sp>
      <p:sp>
        <p:nvSpPr>
          <p:cNvPr id="5" name="Slide Number Placeholder 4"/>
          <p:cNvSpPr>
            <a:spLocks noGrp="1"/>
          </p:cNvSpPr>
          <p:nvPr>
            <p:ph type="sldNum" sz="quarter" idx="4294967295"/>
          </p:nvPr>
        </p:nvSpPr>
        <p:spPr>
          <a:xfrm>
            <a:off x="8240713" y="6127750"/>
            <a:ext cx="900112" cy="179388"/>
          </a:xfrm>
          <a:prstGeom prst="rect">
            <a:avLst/>
          </a:prstGeom>
        </p:spPr>
        <p:txBody>
          <a:bodyPr/>
          <a:lstStyle/>
          <a:p>
            <a:pPr>
              <a:defRPr/>
            </a:pPr>
            <a:fld id="{FC245FE1-39AA-C04F-BB19-36D4F98351C3}" type="slidenum">
              <a:rPr lang="en-US" smtClean="0"/>
              <a:pPr>
                <a:defRPr/>
              </a:pPr>
              <a:t>16</a:t>
            </a:fld>
            <a:endParaRPr lang="en-US"/>
          </a:p>
        </p:txBody>
      </p:sp>
    </p:spTree>
    <p:extLst>
      <p:ext uri="{BB962C8B-B14F-4D97-AF65-F5344CB8AC3E}">
        <p14:creationId xmlns:p14="http://schemas.microsoft.com/office/powerpoint/2010/main" val="301846973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France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French National Research Agency (ANR)</a:t>
            </a:r>
          </a:p>
          <a:p>
            <a:r>
              <a:rPr lang="en-US" i="1" dirty="0" smtClean="0">
                <a:hlinkClick r:id="rId3"/>
              </a:rPr>
              <a:t>www.agence</a:t>
            </a:r>
            <a:r>
              <a:rPr lang="en-US" i="1" dirty="0">
                <a:hlinkClick r:id="rId3"/>
              </a:rPr>
              <a:t>-nationale-recherche.fr/en/international-</a:t>
            </a:r>
            <a:r>
              <a:rPr lang="en-US" i="1" dirty="0" smtClean="0">
                <a:hlinkClick r:id="rId3"/>
              </a:rPr>
              <a:t>cooperation</a:t>
            </a:r>
            <a:endParaRPr lang="en-US" i="1" dirty="0"/>
          </a:p>
          <a:p>
            <a:pPr marL="0" indent="0">
              <a:buNone/>
            </a:pPr>
            <a:r>
              <a:rPr lang="en-US" b="1" dirty="0" smtClean="0"/>
              <a:t>National </a:t>
            </a:r>
            <a:r>
              <a:rPr lang="en-US" b="1" dirty="0"/>
              <a:t>Centre for Scientific Research (CNRS</a:t>
            </a:r>
            <a:r>
              <a:rPr lang="en-US" b="1" dirty="0" smtClean="0"/>
              <a:t>)</a:t>
            </a:r>
          </a:p>
          <a:p>
            <a:r>
              <a:rPr lang="en-US" i="1" dirty="0" smtClean="0">
                <a:hlinkClick r:id="rId4"/>
              </a:rPr>
              <a:t>www.cnrs.fr</a:t>
            </a:r>
            <a:r>
              <a:rPr lang="en-US" i="1" dirty="0">
                <a:hlinkClick r:id="rId4"/>
              </a:rPr>
              <a:t>/en/join/phd-</a:t>
            </a:r>
            <a:r>
              <a:rPr lang="en-US" i="1" dirty="0" smtClean="0">
                <a:hlinkClick r:id="rId4"/>
              </a:rPr>
              <a:t>postdoctoral.htm</a:t>
            </a:r>
            <a:endParaRPr lang="en-US" i="1" dirty="0" smtClean="0"/>
          </a:p>
          <a:p>
            <a:pPr marL="0" indent="0">
              <a:buNone/>
            </a:pPr>
            <a:r>
              <a:rPr lang="en-US" b="1" dirty="0"/>
              <a:t>National Institute of Health and Medical Research (</a:t>
            </a:r>
            <a:r>
              <a:rPr lang="en-US" b="1" dirty="0" err="1"/>
              <a:t>Inserm</a:t>
            </a:r>
            <a:r>
              <a:rPr lang="en-US" b="1" dirty="0"/>
              <a:t>)</a:t>
            </a:r>
          </a:p>
          <a:p>
            <a:r>
              <a:rPr lang="en-US" i="1" dirty="0" err="1" smtClean="0"/>
              <a:t>www.inserm.fr</a:t>
            </a:r>
            <a:endParaRPr lang="en-US" i="1"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17</a:t>
            </a:fld>
            <a:endParaRPr lang="en-US"/>
          </a:p>
        </p:txBody>
      </p:sp>
    </p:spTree>
    <p:extLst>
      <p:ext uri="{BB962C8B-B14F-4D97-AF65-F5344CB8AC3E}">
        <p14:creationId xmlns:p14="http://schemas.microsoft.com/office/powerpoint/2010/main" val="559929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b="1" dirty="0"/>
              <a:t>Agency for inter-institutional development research (AIRD)</a:t>
            </a:r>
            <a:endParaRPr lang="en-US" b="1" dirty="0" smtClean="0"/>
          </a:p>
          <a:p>
            <a:r>
              <a:rPr lang="en-US" i="1" dirty="0" smtClean="0">
                <a:hlinkClick r:id="rId2"/>
              </a:rPr>
              <a:t>www.aird.fr</a:t>
            </a:r>
            <a:endParaRPr lang="en-US" i="1" dirty="0" smtClean="0"/>
          </a:p>
          <a:p>
            <a:pPr marL="0" indent="0">
              <a:buNone/>
            </a:pPr>
            <a:r>
              <a:rPr lang="en-US" b="1" dirty="0" err="1"/>
              <a:t>Institut</a:t>
            </a:r>
            <a:r>
              <a:rPr lang="en-US" b="1" dirty="0"/>
              <a:t> de </a:t>
            </a:r>
            <a:r>
              <a:rPr lang="en-US" b="1" dirty="0" err="1"/>
              <a:t>recherche</a:t>
            </a:r>
            <a:r>
              <a:rPr lang="en-US" b="1" dirty="0"/>
              <a:t> pour le </a:t>
            </a:r>
            <a:r>
              <a:rPr lang="en-US" b="1" dirty="0" err="1" smtClean="0"/>
              <a:t>développement</a:t>
            </a:r>
            <a:r>
              <a:rPr lang="en-US" b="1" dirty="0" smtClean="0"/>
              <a:t> (IRD)</a:t>
            </a:r>
            <a:endParaRPr lang="en-US" b="1" dirty="0"/>
          </a:p>
          <a:p>
            <a:r>
              <a:rPr lang="en-US" i="1" dirty="0" smtClean="0">
                <a:hlinkClick r:id="rId3"/>
              </a:rPr>
              <a:t>www.ird.fr</a:t>
            </a:r>
            <a:endParaRPr lang="en-US" i="1" dirty="0"/>
          </a:p>
          <a:p>
            <a:pPr marL="0" indent="0">
              <a:buNone/>
            </a:pPr>
            <a:r>
              <a:rPr lang="en-US" b="1" dirty="0" smtClean="0"/>
              <a:t>EURAXESS </a:t>
            </a:r>
            <a:r>
              <a:rPr lang="en-US" b="1" dirty="0"/>
              <a:t>France</a:t>
            </a:r>
          </a:p>
          <a:p>
            <a:r>
              <a:rPr lang="en-US" i="1" dirty="0" smtClean="0">
                <a:hlinkClick r:id="rId4"/>
              </a:rPr>
              <a:t>ec.europa.eu</a:t>
            </a:r>
            <a:r>
              <a:rPr lang="en-US" i="1" dirty="0">
                <a:hlinkClick r:id="rId4"/>
              </a:rPr>
              <a:t>/euraxess/np/</a:t>
            </a:r>
            <a:r>
              <a:rPr lang="en-US" i="1" dirty="0" smtClean="0">
                <a:hlinkClick r:id="rId4"/>
              </a:rPr>
              <a:t>france</a:t>
            </a:r>
            <a:endParaRPr lang="en-US" i="1" dirty="0"/>
          </a:p>
          <a:p>
            <a:pPr marL="0" indent="0">
              <a:buNone/>
            </a:pPr>
            <a:r>
              <a:rPr lang="en-US" b="1" dirty="0" err="1"/>
              <a:t>Fonds</a:t>
            </a:r>
            <a:r>
              <a:rPr lang="en-US" b="1" dirty="0"/>
              <a:t> </a:t>
            </a:r>
            <a:r>
              <a:rPr lang="en-US" b="1" dirty="0" err="1"/>
              <a:t>Pacifique</a:t>
            </a:r>
            <a:endParaRPr lang="en-US" b="1" dirty="0"/>
          </a:p>
          <a:p>
            <a:r>
              <a:rPr lang="en-US" dirty="0"/>
              <a:t>Speak to your closest French </a:t>
            </a:r>
            <a:r>
              <a:rPr lang="en-US" dirty="0" smtClean="0"/>
              <a:t>Embassy</a:t>
            </a:r>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18</a:t>
            </a:fld>
            <a:endParaRPr lang="en-US"/>
          </a:p>
        </p:txBody>
      </p:sp>
    </p:spTree>
    <p:extLst>
      <p:ext uri="{BB962C8B-B14F-4D97-AF65-F5344CB8AC3E}">
        <p14:creationId xmlns:p14="http://schemas.microsoft.com/office/powerpoint/2010/main" val="662526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Italy</a:t>
            </a:r>
            <a:endParaRPr lang="en-US" dirty="0"/>
          </a:p>
        </p:txBody>
      </p:sp>
      <p:sp>
        <p:nvSpPr>
          <p:cNvPr id="3" name="Content Placeholder 2"/>
          <p:cNvSpPr>
            <a:spLocks noGrp="1"/>
          </p:cNvSpPr>
          <p:nvPr>
            <p:ph idx="1"/>
          </p:nvPr>
        </p:nvSpPr>
        <p:spPr/>
        <p:txBody>
          <a:bodyPr/>
          <a:lstStyle/>
          <a:p>
            <a:pPr marL="0" indent="0">
              <a:buNone/>
            </a:pPr>
            <a:r>
              <a:rPr lang="en-US" b="1" dirty="0"/>
              <a:t>National Research Council (CNR)</a:t>
            </a:r>
          </a:p>
          <a:p>
            <a:r>
              <a:rPr lang="en-US" i="1" dirty="0" smtClean="0">
                <a:hlinkClick r:id="rId3"/>
              </a:rPr>
              <a:t>www.cnr.it</a:t>
            </a:r>
            <a:endParaRPr lang="en-US" i="1" dirty="0"/>
          </a:p>
          <a:p>
            <a:pPr marL="0" indent="0">
              <a:buNone/>
            </a:pPr>
            <a:r>
              <a:rPr lang="en-US" b="1" dirty="0"/>
              <a:t>European University Institute (EUI)</a:t>
            </a:r>
          </a:p>
          <a:p>
            <a:r>
              <a:rPr lang="en-US" i="1" dirty="0" smtClean="0">
                <a:hlinkClick r:id="rId4"/>
              </a:rPr>
              <a:t>www.eui.eu</a:t>
            </a:r>
            <a:endParaRPr lang="en-US" i="1" dirty="0"/>
          </a:p>
          <a:p>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19</a:t>
            </a:fld>
            <a:endParaRPr lang="en-US"/>
          </a:p>
        </p:txBody>
      </p:sp>
    </p:spTree>
    <p:extLst>
      <p:ext uri="{BB962C8B-B14F-4D97-AF65-F5344CB8AC3E}">
        <p14:creationId xmlns:p14="http://schemas.microsoft.com/office/powerpoint/2010/main" val="1812986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research </a:t>
            </a:r>
            <a:r>
              <a:rPr lang="en-US" dirty="0"/>
              <a:t>in Europe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8057008"/>
              </p:ext>
            </p:extLst>
          </p:nvPr>
        </p:nvGraphicFramePr>
        <p:xfrm>
          <a:off x="360000" y="1260000"/>
          <a:ext cx="8424000" cy="486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2</a:t>
            </a:fld>
            <a:endParaRPr lang="en-US"/>
          </a:p>
        </p:txBody>
      </p:sp>
    </p:spTree>
    <p:extLst>
      <p:ext uri="{BB962C8B-B14F-4D97-AF65-F5344CB8AC3E}">
        <p14:creationId xmlns:p14="http://schemas.microsoft.com/office/powerpoint/2010/main" val="249344935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err="1" smtClean="0">
                <a:solidFill>
                  <a:schemeClr val="accent1"/>
                </a:solidFill>
              </a:rPr>
              <a:t>www.montroix.com</a:t>
            </a:r>
            <a:r>
              <a:rPr lang="en-US" dirty="0" smtClean="0">
                <a:solidFill>
                  <a:schemeClr val="accent1"/>
                </a:solidFill>
              </a:rPr>
              <a:t> </a:t>
            </a:r>
            <a:endParaRPr lang="en-US" dirty="0">
              <a:solidFill>
                <a:schemeClr val="accent1"/>
              </a:solidFill>
            </a:endParaRPr>
          </a:p>
        </p:txBody>
      </p:sp>
      <p:sp>
        <p:nvSpPr>
          <p:cNvPr id="7" name="Subtitle 6"/>
          <p:cNvSpPr>
            <a:spLocks noGrp="1"/>
          </p:cNvSpPr>
          <p:nvPr>
            <p:ph type="subTitle" idx="1"/>
          </p:nvPr>
        </p:nvSpPr>
        <p:spPr/>
        <p:txBody>
          <a:bodyPr>
            <a:normAutofit/>
          </a:bodyPr>
          <a:lstStyle/>
          <a:p>
            <a:pPr algn="l"/>
            <a:r>
              <a:rPr lang="en-US" sz="2400" b="1" dirty="0" err="1" smtClean="0">
                <a:solidFill>
                  <a:srgbClr val="3C3C3B"/>
                </a:solidFill>
              </a:rPr>
              <a:t>Dr</a:t>
            </a:r>
            <a:r>
              <a:rPr lang="en-US" sz="2400" b="1" dirty="0" smtClean="0">
                <a:solidFill>
                  <a:srgbClr val="3C3C3B"/>
                </a:solidFill>
              </a:rPr>
              <a:t> Rado Faletič</a:t>
            </a:r>
            <a:r>
              <a:rPr lang="en-US" sz="2400" dirty="0" smtClean="0"/>
              <a:t>, Projects &amp; Communications</a:t>
            </a:r>
          </a:p>
          <a:p>
            <a:pPr lvl="1" algn="l"/>
            <a:r>
              <a:rPr lang="en-US" sz="2000" dirty="0" err="1" smtClean="0"/>
              <a:t>rado.faletic@montroix.com</a:t>
            </a:r>
            <a:endParaRPr lang="en-US" sz="2000"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1"/>
          </p:nvPr>
        </p:nvSpPr>
        <p:spPr/>
        <p:txBody>
          <a:bodyPr/>
          <a:lstStyle/>
          <a:p>
            <a:fld id="{093819B6-1CA9-BA40-8C6A-376A6DBBA488}" type="slidenum">
              <a:rPr lang="en-US" smtClean="0"/>
              <a:t>20</a:t>
            </a:fld>
            <a:endParaRPr lang="en-US"/>
          </a:p>
        </p:txBody>
      </p:sp>
    </p:spTree>
    <p:extLst>
      <p:ext uri="{BB962C8B-B14F-4D97-AF65-F5344CB8AC3E}">
        <p14:creationId xmlns:p14="http://schemas.microsoft.com/office/powerpoint/2010/main" val="1382572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Become an expert evaluator</a:t>
            </a:r>
          </a:p>
        </p:txBody>
      </p:sp>
      <p:sp>
        <p:nvSpPr>
          <p:cNvPr id="3" name="Content Placeholder 2"/>
          <p:cNvSpPr>
            <a:spLocks noGrp="1"/>
          </p:cNvSpPr>
          <p:nvPr>
            <p:ph idx="1"/>
          </p:nvPr>
        </p:nvSpPr>
        <p:spPr/>
        <p:txBody>
          <a:bodyPr/>
          <a:lstStyle/>
          <a:p>
            <a:r>
              <a:rPr lang="en-US" dirty="0"/>
              <a:t>Get an inside experience</a:t>
            </a:r>
          </a:p>
          <a:p>
            <a:r>
              <a:rPr lang="en-US" dirty="0"/>
              <a:t>Network with European experts</a:t>
            </a:r>
          </a:p>
          <a:p>
            <a:r>
              <a:rPr lang="en-US" dirty="0"/>
              <a:t>The EC wants </a:t>
            </a:r>
            <a:r>
              <a:rPr lang="en-US" i="1" dirty="0"/>
              <a:t>more</a:t>
            </a:r>
            <a:r>
              <a:rPr lang="en-US" dirty="0"/>
              <a:t> </a:t>
            </a:r>
            <a:r>
              <a:rPr lang="en-US" dirty="0" smtClean="0"/>
              <a:t>external evaluators</a:t>
            </a:r>
          </a:p>
          <a:p>
            <a:endParaRPr lang="en-US" dirty="0" smtClean="0"/>
          </a:p>
          <a:p>
            <a:r>
              <a:rPr lang="en-US" i="1" dirty="0" smtClean="0">
                <a:hlinkClick r:id="rId3"/>
              </a:rPr>
              <a:t>ec.europa.eu</a:t>
            </a:r>
            <a:r>
              <a:rPr lang="en-US" i="1" dirty="0">
                <a:hlinkClick r:id="rId3"/>
              </a:rPr>
              <a:t>/research/participants/portal/page/</a:t>
            </a:r>
            <a:r>
              <a:rPr lang="en-US" i="1" dirty="0" smtClean="0">
                <a:hlinkClick r:id="rId3"/>
              </a:rPr>
              <a:t>experts</a:t>
            </a:r>
            <a:endParaRPr lang="en-US" i="1"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3</a:t>
            </a:fld>
            <a:endParaRPr lang="en-US"/>
          </a:p>
        </p:txBody>
      </p:sp>
    </p:spTree>
    <p:extLst>
      <p:ext uri="{BB962C8B-B14F-4D97-AF65-F5344CB8AC3E}">
        <p14:creationId xmlns:p14="http://schemas.microsoft.com/office/powerpoint/2010/main" val="400600497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8424000" cy="1424640"/>
          </a:xfrm>
        </p:spPr>
        <p:txBody>
          <a:bodyPr>
            <a:normAutofit/>
          </a:bodyPr>
          <a:lstStyle/>
          <a:p>
            <a:r>
              <a:rPr lang="en-US" dirty="0"/>
              <a:t>European Research Council (ERC)</a:t>
            </a:r>
          </a:p>
        </p:txBody>
      </p:sp>
      <p:sp>
        <p:nvSpPr>
          <p:cNvPr id="3" name="Content Placeholder 2"/>
          <p:cNvSpPr>
            <a:spLocks noGrp="1"/>
          </p:cNvSpPr>
          <p:nvPr>
            <p:ph idx="1"/>
          </p:nvPr>
        </p:nvSpPr>
        <p:spPr>
          <a:xfrm>
            <a:off x="360000" y="1784640"/>
            <a:ext cx="8424000" cy="4335360"/>
          </a:xfrm>
        </p:spPr>
        <p:txBody>
          <a:bodyPr/>
          <a:lstStyle/>
          <a:p>
            <a:r>
              <a:rPr lang="en-US" b="1" dirty="0" smtClean="0"/>
              <a:t>Starting </a:t>
            </a:r>
            <a:r>
              <a:rPr lang="en-US" b="1" dirty="0"/>
              <a:t>Grant (</a:t>
            </a:r>
            <a:r>
              <a:rPr lang="en-US" b="1" dirty="0" err="1"/>
              <a:t>StG</a:t>
            </a:r>
            <a:r>
              <a:rPr lang="en-US" b="1" dirty="0"/>
              <a:t>)</a:t>
            </a:r>
            <a:r>
              <a:rPr lang="en-US" dirty="0"/>
              <a:t>, 2-7 years after PhD</a:t>
            </a:r>
          </a:p>
          <a:p>
            <a:r>
              <a:rPr lang="en-US" b="1" dirty="0"/>
              <a:t>Consolidator Grant (</a:t>
            </a:r>
            <a:r>
              <a:rPr lang="en-US" b="1" dirty="0" err="1"/>
              <a:t>CoG</a:t>
            </a:r>
            <a:r>
              <a:rPr lang="en-US" b="1" dirty="0"/>
              <a:t>)</a:t>
            </a:r>
            <a:r>
              <a:rPr lang="en-US" dirty="0"/>
              <a:t>, 7-12 years after PhD</a:t>
            </a:r>
          </a:p>
          <a:p>
            <a:r>
              <a:rPr lang="en-US" b="1" dirty="0"/>
              <a:t>Advanced Grant (</a:t>
            </a:r>
            <a:r>
              <a:rPr lang="en-US" b="1" dirty="0" err="1"/>
              <a:t>AdG</a:t>
            </a:r>
            <a:r>
              <a:rPr lang="en-US" b="1" dirty="0"/>
              <a:t>)</a:t>
            </a:r>
            <a:r>
              <a:rPr lang="en-US" dirty="0"/>
              <a:t>, </a:t>
            </a:r>
            <a:r>
              <a:rPr lang="en-US" dirty="0" smtClean="0"/>
              <a:t>open to all</a:t>
            </a:r>
            <a:endParaRPr lang="en-US" dirty="0"/>
          </a:p>
          <a:p>
            <a:r>
              <a:rPr lang="en-US" b="1" dirty="0"/>
              <a:t>Synergy Grant (</a:t>
            </a:r>
            <a:r>
              <a:rPr lang="en-US" b="1" dirty="0" err="1"/>
              <a:t>SyG</a:t>
            </a:r>
            <a:r>
              <a:rPr lang="en-US" b="1" dirty="0"/>
              <a:t>)</a:t>
            </a:r>
            <a:r>
              <a:rPr lang="en-US" dirty="0"/>
              <a:t>, interdisciplinary frontier </a:t>
            </a:r>
            <a:r>
              <a:rPr lang="en-US" dirty="0" smtClean="0"/>
              <a:t>research</a:t>
            </a:r>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4</a:t>
            </a:fld>
            <a:endParaRPr lang="en-US"/>
          </a:p>
        </p:txBody>
      </p:sp>
    </p:spTree>
    <p:extLst>
      <p:ext uri="{BB962C8B-B14F-4D97-AF65-F5344CB8AC3E}">
        <p14:creationId xmlns:p14="http://schemas.microsoft.com/office/powerpoint/2010/main" val="378186572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 grants</a:t>
            </a:r>
            <a:endParaRPr lang="en-US" dirty="0"/>
          </a:p>
        </p:txBody>
      </p:sp>
      <p:sp>
        <p:nvSpPr>
          <p:cNvPr id="3" name="Content Placeholder 2"/>
          <p:cNvSpPr>
            <a:spLocks noGrp="1"/>
          </p:cNvSpPr>
          <p:nvPr>
            <p:ph idx="1"/>
          </p:nvPr>
        </p:nvSpPr>
        <p:spPr/>
        <p:txBody>
          <a:bodyPr>
            <a:normAutofit lnSpcReduction="10000"/>
          </a:bodyPr>
          <a:lstStyle/>
          <a:p>
            <a:r>
              <a:rPr lang="en-US" dirty="0"/>
              <a:t>All nationalities and disciplines can </a:t>
            </a:r>
            <a:r>
              <a:rPr lang="en-US" dirty="0" smtClean="0"/>
              <a:t>apply</a:t>
            </a:r>
            <a:endParaRPr lang="en-US" dirty="0"/>
          </a:p>
          <a:p>
            <a:r>
              <a:rPr lang="en-US" dirty="0"/>
              <a:t>Must conduct work at a host institution in the EU (Member State or Associated Country</a:t>
            </a:r>
            <a:r>
              <a:rPr lang="en-US" dirty="0" smtClean="0"/>
              <a:t>)</a:t>
            </a:r>
          </a:p>
          <a:p>
            <a:r>
              <a:rPr lang="en-US" dirty="0" smtClean="0"/>
              <a:t>Host institution can be public or private (including business)</a:t>
            </a:r>
            <a:endParaRPr lang="en-US" dirty="0"/>
          </a:p>
          <a:p>
            <a:r>
              <a:rPr lang="en-US" dirty="0"/>
              <a:t>Can include international team </a:t>
            </a:r>
            <a:r>
              <a:rPr lang="en-US" dirty="0" smtClean="0"/>
              <a:t>members</a:t>
            </a:r>
            <a:endParaRPr lang="en-US" dirty="0"/>
          </a:p>
          <a:p>
            <a:r>
              <a:rPr lang="en-US" dirty="0"/>
              <a:t>Very prestigious but highly competitive (</a:t>
            </a:r>
            <a:r>
              <a:rPr lang="en-US" dirty="0" smtClean="0"/>
              <a:t>~10-15</a:t>
            </a:r>
            <a:r>
              <a:rPr lang="en-US" dirty="0"/>
              <a:t>% success rate</a:t>
            </a:r>
            <a:r>
              <a:rPr lang="en-US" dirty="0" smtClean="0"/>
              <a:t>)</a:t>
            </a:r>
            <a:endParaRPr lang="en-US" dirty="0"/>
          </a:p>
          <a:p>
            <a:r>
              <a:rPr lang="en-US" dirty="0"/>
              <a:t>Strongly focused on track </a:t>
            </a:r>
            <a:r>
              <a:rPr lang="en-US" dirty="0" smtClean="0"/>
              <a:t>record</a:t>
            </a:r>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5</a:t>
            </a:fld>
            <a:endParaRPr lang="en-US"/>
          </a:p>
        </p:txBody>
      </p:sp>
    </p:spTree>
    <p:extLst>
      <p:ext uri="{BB962C8B-B14F-4D97-AF65-F5344CB8AC3E}">
        <p14:creationId xmlns:p14="http://schemas.microsoft.com/office/powerpoint/2010/main" val="378066740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360000"/>
            <a:ext cx="8424000" cy="5760000"/>
          </a:xfrm>
        </p:spPr>
        <p:txBody>
          <a:bodyPr>
            <a:normAutofit/>
          </a:bodyPr>
          <a:lstStyle/>
          <a:p>
            <a:r>
              <a:rPr lang="en-US" dirty="0"/>
              <a:t>European Research Council</a:t>
            </a:r>
          </a:p>
          <a:p>
            <a:pPr lvl="1"/>
            <a:r>
              <a:rPr lang="en-US" i="1" dirty="0" smtClean="0">
                <a:hlinkClick r:id="rId3"/>
              </a:rPr>
              <a:t>erc.europa.eu</a:t>
            </a:r>
            <a:endParaRPr lang="en-US" i="1" dirty="0"/>
          </a:p>
          <a:p>
            <a:r>
              <a:rPr lang="en-US" dirty="0"/>
              <a:t>Read the </a:t>
            </a:r>
            <a:r>
              <a:rPr lang="en-US" i="1" dirty="0"/>
              <a:t>Work </a:t>
            </a:r>
            <a:r>
              <a:rPr lang="en-US" i="1" dirty="0" err="1"/>
              <a:t>Programme</a:t>
            </a:r>
            <a:r>
              <a:rPr lang="en-US" dirty="0"/>
              <a:t> and the </a:t>
            </a:r>
            <a:r>
              <a:rPr lang="en-US" i="1" dirty="0"/>
              <a:t>Guide for </a:t>
            </a:r>
            <a:r>
              <a:rPr lang="en-US" i="1" dirty="0" smtClean="0"/>
              <a:t>Applicants</a:t>
            </a:r>
            <a:endParaRPr lang="en-US" dirty="0"/>
          </a:p>
          <a:p>
            <a:r>
              <a:rPr lang="en-US" dirty="0"/>
              <a:t>Must spend at least 50% of working time on the ERC </a:t>
            </a:r>
            <a:r>
              <a:rPr lang="en-US" dirty="0" smtClean="0"/>
              <a:t>project</a:t>
            </a:r>
            <a:endParaRPr lang="en-US" dirty="0"/>
          </a:p>
          <a:p>
            <a:r>
              <a:rPr lang="en-US" dirty="0" smtClean="0"/>
              <a:t>New calls will be open at the beginning of Horizon 2020 </a:t>
            </a:r>
            <a:r>
              <a:rPr lang="en-US" dirty="0" smtClean="0"/>
              <a:t>(January 2014?)</a:t>
            </a:r>
            <a:endParaRPr lang="en-US" dirty="0" smtClean="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6</a:t>
            </a:fld>
            <a:endParaRPr lang="en-US"/>
          </a:p>
        </p:txBody>
      </p:sp>
    </p:spTree>
    <p:extLst>
      <p:ext uri="{BB962C8B-B14F-4D97-AF65-F5344CB8AC3E}">
        <p14:creationId xmlns:p14="http://schemas.microsoft.com/office/powerpoint/2010/main" val="271202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i="1" dirty="0"/>
              <a:t>European Cooperation in Science and Technology</a:t>
            </a:r>
            <a:r>
              <a:rPr lang="en-US" dirty="0"/>
              <a:t>, the oldest pan-European research </a:t>
            </a:r>
            <a:r>
              <a:rPr lang="en-US" dirty="0" smtClean="0"/>
              <a:t>mechanism</a:t>
            </a:r>
          </a:p>
          <a:p>
            <a:r>
              <a:rPr lang="en-US" dirty="0" smtClean="0"/>
              <a:t>Based </a:t>
            </a:r>
            <a:r>
              <a:rPr lang="en-US" dirty="0"/>
              <a:t>on an inter-governmental agreement, is a long-running, economical and highly successful way to spread awareness and build networks between Europe’s </a:t>
            </a:r>
            <a:r>
              <a:rPr lang="en-US" dirty="0" smtClean="0"/>
              <a:t>researchers</a:t>
            </a:r>
          </a:p>
          <a:p>
            <a:r>
              <a:rPr lang="en-US" i="1" dirty="0" smtClean="0">
                <a:hlinkClick r:id="rId3"/>
              </a:rPr>
              <a:t>www.cost.eu</a:t>
            </a:r>
            <a:endParaRPr lang="en-US" i="1" dirty="0" smtClean="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7</a:t>
            </a:fld>
            <a:endParaRPr lang="en-US"/>
          </a:p>
        </p:txBody>
      </p:sp>
      <p:pic>
        <p:nvPicPr>
          <p:cNvPr id="7" name="Picture 38" descr="test"/>
          <p:cNvPicPr>
            <a:picLocks noChangeAspect="1" noChangeArrowheads="1"/>
          </p:cNvPicPr>
          <p:nvPr/>
        </p:nvPicPr>
        <p:blipFill>
          <a:blip r:embed="rId4" cstate="print"/>
          <a:srcRect/>
          <a:stretch>
            <a:fillRect/>
          </a:stretch>
        </p:blipFill>
        <p:spPr bwMode="auto">
          <a:xfrm>
            <a:off x="360000" y="355466"/>
            <a:ext cx="3132793" cy="729767"/>
          </a:xfrm>
          <a:prstGeom prst="rect">
            <a:avLst/>
          </a:prstGeom>
          <a:noFill/>
          <a:ln w="9525">
            <a:noFill/>
            <a:miter lim="800000"/>
            <a:headEnd/>
            <a:tailEnd/>
          </a:ln>
        </p:spPr>
      </p:pic>
    </p:spTree>
    <p:extLst>
      <p:ext uri="{BB962C8B-B14F-4D97-AF65-F5344CB8AC3E}">
        <p14:creationId xmlns:p14="http://schemas.microsoft.com/office/powerpoint/2010/main" val="3206419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360000"/>
            <a:ext cx="8424000" cy="5760000"/>
          </a:xfrm>
        </p:spPr>
        <p:txBody>
          <a:bodyPr>
            <a:normAutofit/>
          </a:bodyPr>
          <a:lstStyle/>
          <a:p>
            <a:r>
              <a:rPr lang="en-US" dirty="0"/>
              <a:t>It reflects the human dimension of science, helping researchers to share not only the results of their work but also their aims and methods</a:t>
            </a:r>
          </a:p>
          <a:p>
            <a:r>
              <a:rPr lang="en-US" dirty="0" smtClean="0"/>
              <a:t>Supports </a:t>
            </a:r>
            <a:r>
              <a:rPr lang="en-US" dirty="0"/>
              <a:t>cooperation among scientists and researchers across Europe, allowing the coordination of nationally-funded research on a European level</a:t>
            </a:r>
          </a:p>
          <a:p>
            <a:r>
              <a:rPr lang="en-US" dirty="0"/>
              <a:t>Valuable for building networks and collaborations, and seeding </a:t>
            </a:r>
            <a:r>
              <a:rPr lang="en-US" dirty="0" smtClean="0"/>
              <a:t>projects</a:t>
            </a:r>
            <a:endParaRPr lang="en-US" i="1"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8</a:t>
            </a:fld>
            <a:endParaRPr lang="en-US"/>
          </a:p>
        </p:txBody>
      </p:sp>
    </p:spTree>
    <p:extLst>
      <p:ext uri="{BB962C8B-B14F-4D97-AF65-F5344CB8AC3E}">
        <p14:creationId xmlns:p14="http://schemas.microsoft.com/office/powerpoint/2010/main" val="422489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360000"/>
            <a:ext cx="8424000" cy="5760000"/>
          </a:xfrm>
        </p:spPr>
        <p:txBody>
          <a:bodyPr>
            <a:normAutofit/>
          </a:bodyPr>
          <a:lstStyle/>
          <a:p>
            <a:r>
              <a:rPr lang="en-US" dirty="0" smtClean="0"/>
              <a:t>“Bottom-up” – no fixed priorities</a:t>
            </a:r>
          </a:p>
          <a:p>
            <a:r>
              <a:rPr lang="en-US" dirty="0" err="1" smtClean="0"/>
              <a:t>À</a:t>
            </a:r>
            <a:r>
              <a:rPr lang="en-US" dirty="0" smtClean="0"/>
              <a:t> la carte participation – coordination of national efforts through networking</a:t>
            </a:r>
          </a:p>
          <a:p>
            <a:r>
              <a:rPr lang="en-US" dirty="0" smtClean="0"/>
              <a:t>Open to global cooperation</a:t>
            </a:r>
          </a:p>
          <a:p>
            <a:r>
              <a:rPr lang="en-US" dirty="0" smtClean="0"/>
              <a:t>Building bridges between research communities</a:t>
            </a:r>
          </a:p>
          <a:p>
            <a:r>
              <a:rPr lang="en-US" dirty="0" smtClean="0"/>
              <a:t>Enabling agent – focus on Early Stage Researchers</a:t>
            </a:r>
          </a:p>
          <a:p>
            <a:r>
              <a:rPr lang="en-US" dirty="0"/>
              <a:t>Focus on multidisciplinary cooperation fostering </a:t>
            </a:r>
            <a:r>
              <a:rPr lang="en-US" dirty="0" smtClean="0"/>
              <a:t>innovation</a:t>
            </a:r>
            <a:endParaRPr lang="en-US" dirty="0"/>
          </a:p>
        </p:txBody>
      </p:sp>
      <p:sp>
        <p:nvSpPr>
          <p:cNvPr id="4" name="Date Placeholder 3"/>
          <p:cNvSpPr>
            <a:spLocks noGrp="1"/>
          </p:cNvSpPr>
          <p:nvPr>
            <p:ph type="dt" sz="half" idx="10"/>
          </p:nvPr>
        </p:nvSpPr>
        <p:spPr/>
        <p:txBody>
          <a:bodyPr/>
          <a:lstStyle/>
          <a:p>
            <a:r>
              <a:rPr lang="en-AU" smtClean="0"/>
              <a:t>13 March 2013</a:t>
            </a:r>
            <a:endParaRPr lang="en-US"/>
          </a:p>
        </p:txBody>
      </p:sp>
      <p:sp>
        <p:nvSpPr>
          <p:cNvPr id="5" name="Slide Number Placeholder 4"/>
          <p:cNvSpPr>
            <a:spLocks noGrp="1"/>
          </p:cNvSpPr>
          <p:nvPr>
            <p:ph type="sldNum" sz="quarter" idx="12"/>
          </p:nvPr>
        </p:nvSpPr>
        <p:spPr/>
        <p:txBody>
          <a:bodyPr/>
          <a:lstStyle/>
          <a:p>
            <a:fld id="{093819B6-1CA9-BA40-8C6A-376A6DBBA488}" type="slidenum">
              <a:rPr lang="en-US" smtClean="0"/>
              <a:t>9</a:t>
            </a:fld>
            <a:endParaRPr lang="en-US"/>
          </a:p>
        </p:txBody>
      </p:sp>
    </p:spTree>
    <p:extLst>
      <p:ext uri="{BB962C8B-B14F-4D97-AF65-F5344CB8AC3E}">
        <p14:creationId xmlns:p14="http://schemas.microsoft.com/office/powerpoint/2010/main" val="1603168421"/>
      </p:ext>
    </p:extLst>
  </p:cSld>
  <p:clrMapOvr>
    <a:masterClrMapping/>
  </p:clrMapOvr>
</p:sld>
</file>

<file path=ppt/theme/theme1.xml><?xml version="1.0" encoding="utf-8"?>
<a:theme xmlns:a="http://schemas.openxmlformats.org/drawingml/2006/main" name="PowerPoint template">
  <a:themeElements>
    <a:clrScheme name="Montroix">
      <a:dk1>
        <a:srgbClr val="3C3C3B"/>
      </a:dk1>
      <a:lt1>
        <a:srgbClr val="FFFFFF"/>
      </a:lt1>
      <a:dk2>
        <a:srgbClr val="1D4A7E"/>
      </a:dk2>
      <a:lt2>
        <a:srgbClr val="C0C1BF"/>
      </a:lt2>
      <a:accent1>
        <a:srgbClr val="205595"/>
      </a:accent1>
      <a:accent2>
        <a:srgbClr val="991324"/>
      </a:accent2>
      <a:accent3>
        <a:srgbClr val="147B33"/>
      </a:accent3>
      <a:accent4>
        <a:srgbClr val="6C1869"/>
      </a:accent4>
      <a:accent5>
        <a:srgbClr val="2D8EC2"/>
      </a:accent5>
      <a:accent6>
        <a:srgbClr val="E47823"/>
      </a:accent6>
      <a:hlink>
        <a:srgbClr val="3C3C3B"/>
      </a:hlink>
      <a:folHlink>
        <a:srgbClr val="3C3C3B"/>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 template.potx</Template>
  <TotalTime>728</TotalTime>
  <Words>1058</Words>
  <Application>Microsoft Macintosh PowerPoint</Application>
  <PresentationFormat>On-screen Show (4:3)</PresentationFormat>
  <Paragraphs>188</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PowerPoint template</vt:lpstr>
      <vt:lpstr>Opportunities for long-term institutional collaboration</vt:lpstr>
      <vt:lpstr>Public research in Europe</vt:lpstr>
      <vt:lpstr>Become an expert evaluator</vt:lpstr>
      <vt:lpstr>European Research Council (ERC)</vt:lpstr>
      <vt:lpstr>ERC grants</vt:lpstr>
      <vt:lpstr>PowerPoint Presentation</vt:lpstr>
      <vt:lpstr>PowerPoint Presentation</vt:lpstr>
      <vt:lpstr>PowerPoint Presentation</vt:lpstr>
      <vt:lpstr>PowerPoint Presentation</vt:lpstr>
      <vt:lpstr>PowerPoint Presentation</vt:lpstr>
      <vt:lpstr>United Kingdom</vt:lpstr>
      <vt:lpstr>PowerPoint Presentation</vt:lpstr>
      <vt:lpstr>PowerPoint Presentation</vt:lpstr>
      <vt:lpstr>Germany</vt:lpstr>
      <vt:lpstr>PowerPoint Presentation</vt:lpstr>
      <vt:lpstr>PowerPoint Presentation</vt:lpstr>
      <vt:lpstr>France</vt:lpstr>
      <vt:lpstr>PowerPoint Presentation</vt:lpstr>
      <vt:lpstr>Italy</vt:lpstr>
      <vt:lpstr>www.montroix.com </vt:lpstr>
    </vt:vector>
  </TitlesOfParts>
  <Manager>Rado Faletič, Martin Grabert</Manager>
  <Company>Montroix Pty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Montroix Pty Ltd</dc:title>
  <dc:subject>Montroix Pty Ltd</dc:subject>
  <dc:creator>Montroix Pty Ltd</dc:creator>
  <cp:keywords/>
  <dc:description/>
  <cp:lastModifiedBy>Rado Faletič</cp:lastModifiedBy>
  <cp:revision>65</cp:revision>
  <dcterms:created xsi:type="dcterms:W3CDTF">2012-04-17T04:35:06Z</dcterms:created>
  <dcterms:modified xsi:type="dcterms:W3CDTF">2013-03-11T21:11:07Z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Montroix Pty Ltd</vt:lpwstr>
  </property>
  <property fmtid="{D5CDD505-2E9C-101B-9397-08002B2CF9AE}" pid="3" name="Group">
    <vt:lpwstr>Montroix Pty Ltd</vt:lpwstr>
  </property>
  <property fmtid="{D5CDD505-2E9C-101B-9397-08002B2CF9AE}" pid="4" name="Language">
    <vt:lpwstr>en</vt:lpwstr>
  </property>
  <property fmtid="{D5CDD505-2E9C-101B-9397-08002B2CF9AE}" pid="5" name="Publisher">
    <vt:lpwstr>Montroix Pty Ltd</vt:lpwstr>
  </property>
</Properties>
</file>